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7"/>
  </p:notesMasterIdLst>
  <p:sldIdLst>
    <p:sldId id="256" r:id="rId6"/>
    <p:sldId id="258" r:id="rId7"/>
    <p:sldId id="260" r:id="rId8"/>
    <p:sldId id="266" r:id="rId9"/>
    <p:sldId id="262" r:id="rId10"/>
    <p:sldId id="267" r:id="rId11"/>
    <p:sldId id="269" r:id="rId12"/>
    <p:sldId id="283" r:id="rId13"/>
    <p:sldId id="276" r:id="rId14"/>
    <p:sldId id="270"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7DB74-4729-4E36-9D4D-82231A170F1E}" v="63" dt="2022-04-28T17:50:57.430"/>
    <p1510:client id="{D0F596EF-8065-4B18-9DC8-2E60A573C980}" v="2" dt="2022-04-28T17:27:33.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4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Haig Smith" userId="ac118105-9612-40b2-8906-954d367bd66b" providerId="ADAL" clId="{3357DB74-4729-4E36-9D4D-82231A170F1E}"/>
    <pc:docChg chg="custSel modSld">
      <pc:chgData name="Anne Haig Smith" userId="ac118105-9612-40b2-8906-954d367bd66b" providerId="ADAL" clId="{3357DB74-4729-4E36-9D4D-82231A170F1E}" dt="2022-04-28T17:53:25.767" v="581" actId="208"/>
      <pc:docMkLst>
        <pc:docMk/>
      </pc:docMkLst>
      <pc:sldChg chg="modSp mod">
        <pc:chgData name="Anne Haig Smith" userId="ac118105-9612-40b2-8906-954d367bd66b" providerId="ADAL" clId="{3357DB74-4729-4E36-9D4D-82231A170F1E}" dt="2022-04-28T17:28:33.791" v="1" actId="27636"/>
        <pc:sldMkLst>
          <pc:docMk/>
          <pc:sldMk cId="1599299338" sldId="256"/>
        </pc:sldMkLst>
        <pc:spChg chg="mod">
          <ac:chgData name="Anne Haig Smith" userId="ac118105-9612-40b2-8906-954d367bd66b" providerId="ADAL" clId="{3357DB74-4729-4E36-9D4D-82231A170F1E}" dt="2022-04-28T17:28:33.791" v="1" actId="27636"/>
          <ac:spMkLst>
            <pc:docMk/>
            <pc:sldMk cId="1599299338" sldId="256"/>
            <ac:spMk id="2" creationId="{BF3EA173-5436-421D-96C8-669193E4A88F}"/>
          </ac:spMkLst>
        </pc:spChg>
      </pc:sldChg>
      <pc:sldChg chg="addSp delSp modSp mod">
        <pc:chgData name="Anne Haig Smith" userId="ac118105-9612-40b2-8906-954d367bd66b" providerId="ADAL" clId="{3357DB74-4729-4E36-9D4D-82231A170F1E}" dt="2022-04-28T17:52:18.283" v="550" actId="20577"/>
        <pc:sldMkLst>
          <pc:docMk/>
          <pc:sldMk cId="4255707365" sldId="258"/>
        </pc:sldMkLst>
        <pc:spChg chg="del mod">
          <ac:chgData name="Anne Haig Smith" userId="ac118105-9612-40b2-8906-954d367bd66b" providerId="ADAL" clId="{3357DB74-4729-4E36-9D4D-82231A170F1E}" dt="2022-04-28T17:50:37.082" v="539" actId="478"/>
          <ac:spMkLst>
            <pc:docMk/>
            <pc:sldMk cId="4255707365" sldId="258"/>
            <ac:spMk id="2" creationId="{00000000-0000-0000-0000-000000000000}"/>
          </ac:spMkLst>
        </pc:spChg>
        <pc:spChg chg="add mod">
          <ac:chgData name="Anne Haig Smith" userId="ac118105-9612-40b2-8906-954d367bd66b" providerId="ADAL" clId="{3357DB74-4729-4E36-9D4D-82231A170F1E}" dt="2022-04-28T17:50:24.363" v="537" actId="14100"/>
          <ac:spMkLst>
            <pc:docMk/>
            <pc:sldMk cId="4255707365" sldId="258"/>
            <ac:spMk id="3" creationId="{AC8F6158-1C89-40D4-AB5C-B11E9D611B7D}"/>
          </ac:spMkLst>
        </pc:spChg>
        <pc:spChg chg="add mod">
          <ac:chgData name="Anne Haig Smith" userId="ac118105-9612-40b2-8906-954d367bd66b" providerId="ADAL" clId="{3357DB74-4729-4E36-9D4D-82231A170F1E}" dt="2022-04-28T17:52:18.283" v="550" actId="20577"/>
          <ac:spMkLst>
            <pc:docMk/>
            <pc:sldMk cId="4255707365" sldId="258"/>
            <ac:spMk id="4" creationId="{0ED4D415-03E6-45B2-A20C-3FAB42481C2E}"/>
          </ac:spMkLst>
        </pc:spChg>
        <pc:picChg chg="mod">
          <ac:chgData name="Anne Haig Smith" userId="ac118105-9612-40b2-8906-954d367bd66b" providerId="ADAL" clId="{3357DB74-4729-4E36-9D4D-82231A170F1E}" dt="2022-04-28T17:50:57.430" v="543" actId="1076"/>
          <ac:picMkLst>
            <pc:docMk/>
            <pc:sldMk cId="4255707365" sldId="258"/>
            <ac:picMk id="2050" creationId="{00000000-0000-0000-0000-000000000000}"/>
          </ac:picMkLst>
        </pc:picChg>
      </pc:sldChg>
      <pc:sldChg chg="modSp mod">
        <pc:chgData name="Anne Haig Smith" userId="ac118105-9612-40b2-8906-954d367bd66b" providerId="ADAL" clId="{3357DB74-4729-4E36-9D4D-82231A170F1E}" dt="2022-04-28T17:48:25.179" v="366" actId="20577"/>
        <pc:sldMkLst>
          <pc:docMk/>
          <pc:sldMk cId="2371934748" sldId="260"/>
        </pc:sldMkLst>
        <pc:spChg chg="mod">
          <ac:chgData name="Anne Haig Smith" userId="ac118105-9612-40b2-8906-954d367bd66b" providerId="ADAL" clId="{3357DB74-4729-4E36-9D4D-82231A170F1E}" dt="2022-04-28T17:29:14.573" v="4" actId="1076"/>
          <ac:spMkLst>
            <pc:docMk/>
            <pc:sldMk cId="2371934748" sldId="260"/>
            <ac:spMk id="2" creationId="{00000000-0000-0000-0000-000000000000}"/>
          </ac:spMkLst>
        </pc:spChg>
        <pc:spChg chg="mod">
          <ac:chgData name="Anne Haig Smith" userId="ac118105-9612-40b2-8906-954d367bd66b" providerId="ADAL" clId="{3357DB74-4729-4E36-9D4D-82231A170F1E}" dt="2022-04-28T17:48:25.179" v="366" actId="20577"/>
          <ac:spMkLst>
            <pc:docMk/>
            <pc:sldMk cId="2371934748" sldId="260"/>
            <ac:spMk id="6" creationId="{00000000-0000-0000-0000-000000000000}"/>
          </ac:spMkLst>
        </pc:spChg>
        <pc:picChg chg="mod">
          <ac:chgData name="Anne Haig Smith" userId="ac118105-9612-40b2-8906-954d367bd66b" providerId="ADAL" clId="{3357DB74-4729-4E36-9D4D-82231A170F1E}" dt="2022-04-28T17:48:17.871" v="364" actId="1076"/>
          <ac:picMkLst>
            <pc:docMk/>
            <pc:sldMk cId="2371934748" sldId="260"/>
            <ac:picMk id="2050" creationId="{00000000-0000-0000-0000-000000000000}"/>
          </ac:picMkLst>
        </pc:picChg>
      </pc:sldChg>
      <pc:sldChg chg="modSp mod">
        <pc:chgData name="Anne Haig Smith" userId="ac118105-9612-40b2-8906-954d367bd66b" providerId="ADAL" clId="{3357DB74-4729-4E36-9D4D-82231A170F1E}" dt="2022-04-28T17:34:30.490" v="37" actId="1076"/>
        <pc:sldMkLst>
          <pc:docMk/>
          <pc:sldMk cId="3028260269" sldId="262"/>
        </pc:sldMkLst>
        <pc:spChg chg="mod">
          <ac:chgData name="Anne Haig Smith" userId="ac118105-9612-40b2-8906-954d367bd66b" providerId="ADAL" clId="{3357DB74-4729-4E36-9D4D-82231A170F1E}" dt="2022-04-28T17:33:51.014" v="31" actId="2711"/>
          <ac:spMkLst>
            <pc:docMk/>
            <pc:sldMk cId="3028260269" sldId="262"/>
            <ac:spMk id="6" creationId="{00000000-0000-0000-0000-000000000000}"/>
          </ac:spMkLst>
        </pc:spChg>
        <pc:spChg chg="mod">
          <ac:chgData name="Anne Haig Smith" userId="ac118105-9612-40b2-8906-954d367bd66b" providerId="ADAL" clId="{3357DB74-4729-4E36-9D4D-82231A170F1E}" dt="2022-04-28T17:33:22.367" v="27" actId="14100"/>
          <ac:spMkLst>
            <pc:docMk/>
            <pc:sldMk cId="3028260269" sldId="262"/>
            <ac:spMk id="9" creationId="{00000000-0000-0000-0000-000000000000}"/>
          </ac:spMkLst>
        </pc:spChg>
        <pc:spChg chg="mod">
          <ac:chgData name="Anne Haig Smith" userId="ac118105-9612-40b2-8906-954d367bd66b" providerId="ADAL" clId="{3357DB74-4729-4E36-9D4D-82231A170F1E}" dt="2022-04-28T17:34:26.962" v="36" actId="1076"/>
          <ac:spMkLst>
            <pc:docMk/>
            <pc:sldMk cId="3028260269" sldId="262"/>
            <ac:spMk id="10" creationId="{00000000-0000-0000-0000-000000000000}"/>
          </ac:spMkLst>
        </pc:spChg>
        <pc:spChg chg="mod">
          <ac:chgData name="Anne Haig Smith" userId="ac118105-9612-40b2-8906-954d367bd66b" providerId="ADAL" clId="{3357DB74-4729-4E36-9D4D-82231A170F1E}" dt="2022-04-28T17:34:30.490" v="37" actId="1076"/>
          <ac:spMkLst>
            <pc:docMk/>
            <pc:sldMk cId="3028260269" sldId="262"/>
            <ac:spMk id="11" creationId="{00000000-0000-0000-0000-000000000000}"/>
          </ac:spMkLst>
        </pc:spChg>
      </pc:sldChg>
      <pc:sldChg chg="modSp mod">
        <pc:chgData name="Anne Haig Smith" userId="ac118105-9612-40b2-8906-954d367bd66b" providerId="ADAL" clId="{3357DB74-4729-4E36-9D4D-82231A170F1E}" dt="2022-04-28T17:31:23.672" v="14" actId="1076"/>
        <pc:sldMkLst>
          <pc:docMk/>
          <pc:sldMk cId="2677333085" sldId="266"/>
        </pc:sldMkLst>
        <pc:spChg chg="mod">
          <ac:chgData name="Anne Haig Smith" userId="ac118105-9612-40b2-8906-954d367bd66b" providerId="ADAL" clId="{3357DB74-4729-4E36-9D4D-82231A170F1E}" dt="2022-04-28T17:31:23.672" v="14" actId="1076"/>
          <ac:spMkLst>
            <pc:docMk/>
            <pc:sldMk cId="2677333085" sldId="266"/>
            <ac:spMk id="2" creationId="{00000000-0000-0000-0000-000000000000}"/>
          </ac:spMkLst>
        </pc:spChg>
        <pc:spChg chg="mod">
          <ac:chgData name="Anne Haig Smith" userId="ac118105-9612-40b2-8906-954d367bd66b" providerId="ADAL" clId="{3357DB74-4729-4E36-9D4D-82231A170F1E}" dt="2022-04-28T17:30:31.627" v="9" actId="207"/>
          <ac:spMkLst>
            <pc:docMk/>
            <pc:sldMk cId="2677333085" sldId="266"/>
            <ac:spMk id="7" creationId="{C6EF48D6-E2DF-4483-93F8-BA9DD8A0C12C}"/>
          </ac:spMkLst>
        </pc:spChg>
        <pc:graphicFrameChg chg="mod modGraphic">
          <ac:chgData name="Anne Haig Smith" userId="ac118105-9612-40b2-8906-954d367bd66b" providerId="ADAL" clId="{3357DB74-4729-4E36-9D4D-82231A170F1E}" dt="2022-04-28T17:31:16.608" v="13" actId="1076"/>
          <ac:graphicFrameMkLst>
            <pc:docMk/>
            <pc:sldMk cId="2677333085" sldId="266"/>
            <ac:graphicFrameMk id="5" creationId="{00000000-0000-0000-0000-000000000000}"/>
          </ac:graphicFrameMkLst>
        </pc:graphicFrameChg>
      </pc:sldChg>
      <pc:sldChg chg="addSp delSp modSp mod">
        <pc:chgData name="Anne Haig Smith" userId="ac118105-9612-40b2-8906-954d367bd66b" providerId="ADAL" clId="{3357DB74-4729-4E36-9D4D-82231A170F1E}" dt="2022-04-28T17:51:54.901" v="547" actId="2711"/>
        <pc:sldMkLst>
          <pc:docMk/>
          <pc:sldMk cId="1033678839" sldId="267"/>
        </pc:sldMkLst>
        <pc:spChg chg="add mod">
          <ac:chgData name="Anne Haig Smith" userId="ac118105-9612-40b2-8906-954d367bd66b" providerId="ADAL" clId="{3357DB74-4729-4E36-9D4D-82231A170F1E}" dt="2022-04-28T17:51:54.901" v="547" actId="2711"/>
          <ac:spMkLst>
            <pc:docMk/>
            <pc:sldMk cId="1033678839" sldId="267"/>
            <ac:spMk id="2" creationId="{DFAD9AE2-4436-48DA-84A5-439BEC3E44BB}"/>
          </ac:spMkLst>
        </pc:spChg>
        <pc:spChg chg="mod">
          <ac:chgData name="Anne Haig Smith" userId="ac118105-9612-40b2-8906-954d367bd66b" providerId="ADAL" clId="{3357DB74-4729-4E36-9D4D-82231A170F1E}" dt="2022-04-28T17:37:12.506" v="185" actId="404"/>
          <ac:spMkLst>
            <pc:docMk/>
            <pc:sldMk cId="1033678839" sldId="267"/>
            <ac:spMk id="3" creationId="{00000000-0000-0000-0000-000000000000}"/>
          </ac:spMkLst>
        </pc:spChg>
        <pc:spChg chg="mod">
          <ac:chgData name="Anne Haig Smith" userId="ac118105-9612-40b2-8906-954d367bd66b" providerId="ADAL" clId="{3357DB74-4729-4E36-9D4D-82231A170F1E}" dt="2022-04-28T17:38:33.604" v="199" actId="1076"/>
          <ac:spMkLst>
            <pc:docMk/>
            <pc:sldMk cId="1033678839" sldId="267"/>
            <ac:spMk id="4" creationId="{00000000-0000-0000-0000-000000000000}"/>
          </ac:spMkLst>
        </pc:spChg>
        <pc:spChg chg="del mod">
          <ac:chgData name="Anne Haig Smith" userId="ac118105-9612-40b2-8906-954d367bd66b" providerId="ADAL" clId="{3357DB74-4729-4E36-9D4D-82231A170F1E}" dt="2022-04-28T17:37:43.460" v="190" actId="478"/>
          <ac:spMkLst>
            <pc:docMk/>
            <pc:sldMk cId="1033678839" sldId="267"/>
            <ac:spMk id="11" creationId="{00000000-0000-0000-0000-000000000000}"/>
          </ac:spMkLst>
        </pc:spChg>
        <pc:spChg chg="mod">
          <ac:chgData name="Anne Haig Smith" userId="ac118105-9612-40b2-8906-954d367bd66b" providerId="ADAL" clId="{3357DB74-4729-4E36-9D4D-82231A170F1E}" dt="2022-04-28T17:38:18.263" v="195" actId="207"/>
          <ac:spMkLst>
            <pc:docMk/>
            <pc:sldMk cId="1033678839" sldId="267"/>
            <ac:spMk id="12" creationId="{00000000-0000-0000-0000-000000000000}"/>
          </ac:spMkLst>
        </pc:spChg>
      </pc:sldChg>
      <pc:sldChg chg="delSp modSp mod">
        <pc:chgData name="Anne Haig Smith" userId="ac118105-9612-40b2-8906-954d367bd66b" providerId="ADAL" clId="{3357DB74-4729-4E36-9D4D-82231A170F1E}" dt="2022-04-28T17:43:19.449" v="286" actId="2711"/>
        <pc:sldMkLst>
          <pc:docMk/>
          <pc:sldMk cId="2834450579" sldId="269"/>
        </pc:sldMkLst>
        <pc:spChg chg="del">
          <ac:chgData name="Anne Haig Smith" userId="ac118105-9612-40b2-8906-954d367bd66b" providerId="ADAL" clId="{3357DB74-4729-4E36-9D4D-82231A170F1E}" dt="2022-04-28T17:40:47.089" v="268" actId="478"/>
          <ac:spMkLst>
            <pc:docMk/>
            <pc:sldMk cId="2834450579" sldId="269"/>
            <ac:spMk id="2" creationId="{00000000-0000-0000-0000-000000000000}"/>
          </ac:spMkLst>
        </pc:spChg>
        <pc:spChg chg="mod">
          <ac:chgData name="Anne Haig Smith" userId="ac118105-9612-40b2-8906-954d367bd66b" providerId="ADAL" clId="{3357DB74-4729-4E36-9D4D-82231A170F1E}" dt="2022-04-28T17:39:08.034" v="202" actId="2711"/>
          <ac:spMkLst>
            <pc:docMk/>
            <pc:sldMk cId="2834450579" sldId="269"/>
            <ac:spMk id="5" creationId="{00000000-0000-0000-0000-000000000000}"/>
          </ac:spMkLst>
        </pc:spChg>
        <pc:spChg chg="del mod">
          <ac:chgData name="Anne Haig Smith" userId="ac118105-9612-40b2-8906-954d367bd66b" providerId="ADAL" clId="{3357DB74-4729-4E36-9D4D-82231A170F1E}" dt="2022-04-28T17:39:53.090" v="214" actId="478"/>
          <ac:spMkLst>
            <pc:docMk/>
            <pc:sldMk cId="2834450579" sldId="269"/>
            <ac:spMk id="7" creationId="{00000000-0000-0000-0000-000000000000}"/>
          </ac:spMkLst>
        </pc:spChg>
        <pc:spChg chg="mod">
          <ac:chgData name="Anne Haig Smith" userId="ac118105-9612-40b2-8906-954d367bd66b" providerId="ADAL" clId="{3357DB74-4729-4E36-9D4D-82231A170F1E}" dt="2022-04-28T17:43:19.449" v="286" actId="2711"/>
          <ac:spMkLst>
            <pc:docMk/>
            <pc:sldMk cId="2834450579" sldId="269"/>
            <ac:spMk id="8" creationId="{00000000-0000-0000-0000-000000000000}"/>
          </ac:spMkLst>
        </pc:spChg>
        <pc:spChg chg="mod">
          <ac:chgData name="Anne Haig Smith" userId="ac118105-9612-40b2-8906-954d367bd66b" providerId="ADAL" clId="{3357DB74-4729-4E36-9D4D-82231A170F1E}" dt="2022-04-28T17:42:45.179" v="283" actId="404"/>
          <ac:spMkLst>
            <pc:docMk/>
            <pc:sldMk cId="2834450579" sldId="269"/>
            <ac:spMk id="9" creationId="{00000000-0000-0000-0000-000000000000}"/>
          </ac:spMkLst>
        </pc:spChg>
        <pc:spChg chg="mod">
          <ac:chgData name="Anne Haig Smith" userId="ac118105-9612-40b2-8906-954d367bd66b" providerId="ADAL" clId="{3357DB74-4729-4E36-9D4D-82231A170F1E}" dt="2022-04-28T17:41:36.167" v="275" actId="404"/>
          <ac:spMkLst>
            <pc:docMk/>
            <pc:sldMk cId="2834450579" sldId="269"/>
            <ac:spMk id="10" creationId="{00000000-0000-0000-0000-000000000000}"/>
          </ac:spMkLst>
        </pc:spChg>
        <pc:spChg chg="mod">
          <ac:chgData name="Anne Haig Smith" userId="ac118105-9612-40b2-8906-954d367bd66b" providerId="ADAL" clId="{3357DB74-4729-4E36-9D4D-82231A170F1E}" dt="2022-04-28T17:43:01.499" v="285" actId="404"/>
          <ac:spMkLst>
            <pc:docMk/>
            <pc:sldMk cId="2834450579" sldId="269"/>
            <ac:spMk id="11" creationId="{00000000-0000-0000-0000-000000000000}"/>
          </ac:spMkLst>
        </pc:spChg>
      </pc:sldChg>
      <pc:sldChg chg="modSp mod">
        <pc:chgData name="Anne Haig Smith" userId="ac118105-9612-40b2-8906-954d367bd66b" providerId="ADAL" clId="{3357DB74-4729-4E36-9D4D-82231A170F1E}" dt="2022-04-28T17:47:31.308" v="336" actId="1076"/>
        <pc:sldMkLst>
          <pc:docMk/>
          <pc:sldMk cId="42099234" sldId="270"/>
        </pc:sldMkLst>
        <pc:spChg chg="mod">
          <ac:chgData name="Anne Haig Smith" userId="ac118105-9612-40b2-8906-954d367bd66b" providerId="ADAL" clId="{3357DB74-4729-4E36-9D4D-82231A170F1E}" dt="2022-04-28T17:46:36.316" v="331" actId="404"/>
          <ac:spMkLst>
            <pc:docMk/>
            <pc:sldMk cId="42099234" sldId="270"/>
            <ac:spMk id="6" creationId="{00000000-0000-0000-0000-000000000000}"/>
          </ac:spMkLst>
        </pc:spChg>
        <pc:spChg chg="mod">
          <ac:chgData name="Anne Haig Smith" userId="ac118105-9612-40b2-8906-954d367bd66b" providerId="ADAL" clId="{3357DB74-4729-4E36-9D4D-82231A170F1E}" dt="2022-04-28T17:45:36.049" v="315" actId="2711"/>
          <ac:spMkLst>
            <pc:docMk/>
            <pc:sldMk cId="42099234" sldId="270"/>
            <ac:spMk id="7" creationId="{00000000-0000-0000-0000-000000000000}"/>
          </ac:spMkLst>
        </pc:spChg>
        <pc:spChg chg="mod">
          <ac:chgData name="Anne Haig Smith" userId="ac118105-9612-40b2-8906-954d367bd66b" providerId="ADAL" clId="{3357DB74-4729-4E36-9D4D-82231A170F1E}" dt="2022-04-28T17:47:31.308" v="336" actId="1076"/>
          <ac:spMkLst>
            <pc:docMk/>
            <pc:sldMk cId="42099234" sldId="270"/>
            <ac:spMk id="8" creationId="{00000000-0000-0000-0000-000000000000}"/>
          </ac:spMkLst>
        </pc:spChg>
        <pc:spChg chg="mod">
          <ac:chgData name="Anne Haig Smith" userId="ac118105-9612-40b2-8906-954d367bd66b" providerId="ADAL" clId="{3357DB74-4729-4E36-9D4D-82231A170F1E}" dt="2022-04-28T17:47:25.664" v="335" actId="1076"/>
          <ac:spMkLst>
            <pc:docMk/>
            <pc:sldMk cId="42099234" sldId="270"/>
            <ac:spMk id="9" creationId="{CA352DD0-11B5-41C5-A889-7A0DC52F9F31}"/>
          </ac:spMkLst>
        </pc:spChg>
      </pc:sldChg>
      <pc:sldChg chg="modSp mod">
        <pc:chgData name="Anne Haig Smith" userId="ac118105-9612-40b2-8906-954d367bd66b" providerId="ADAL" clId="{3357DB74-4729-4E36-9D4D-82231A170F1E}" dt="2022-04-28T17:53:25.767" v="581" actId="208"/>
        <pc:sldMkLst>
          <pc:docMk/>
          <pc:sldMk cId="578778789" sldId="274"/>
        </pc:sldMkLst>
        <pc:spChg chg="mod">
          <ac:chgData name="Anne Haig Smith" userId="ac118105-9612-40b2-8906-954d367bd66b" providerId="ADAL" clId="{3357DB74-4729-4E36-9D4D-82231A170F1E}" dt="2022-04-28T17:53:02.969" v="579" actId="20577"/>
          <ac:spMkLst>
            <pc:docMk/>
            <pc:sldMk cId="578778789" sldId="274"/>
            <ac:spMk id="2" creationId="{00000000-0000-0000-0000-000000000000}"/>
          </ac:spMkLst>
        </pc:spChg>
        <pc:spChg chg="mod">
          <ac:chgData name="Anne Haig Smith" userId="ac118105-9612-40b2-8906-954d367bd66b" providerId="ADAL" clId="{3357DB74-4729-4E36-9D4D-82231A170F1E}" dt="2022-04-28T17:53:25.767" v="581" actId="208"/>
          <ac:spMkLst>
            <pc:docMk/>
            <pc:sldMk cId="578778789" sldId="274"/>
            <ac:spMk id="5" creationId="{00000000-0000-0000-0000-000000000000}"/>
          </ac:spMkLst>
        </pc:spChg>
        <pc:spChg chg="mod">
          <ac:chgData name="Anne Haig Smith" userId="ac118105-9612-40b2-8906-954d367bd66b" providerId="ADAL" clId="{3357DB74-4729-4E36-9D4D-82231A170F1E}" dt="2022-04-28T17:47:54.460" v="339" actId="1076"/>
          <ac:spMkLst>
            <pc:docMk/>
            <pc:sldMk cId="578778789" sldId="274"/>
            <ac:spMk id="6" creationId="{00000000-0000-0000-0000-000000000000}"/>
          </ac:spMkLst>
        </pc:spChg>
      </pc:sldChg>
      <pc:sldChg chg="modSp mod">
        <pc:chgData name="Anne Haig Smith" userId="ac118105-9612-40b2-8906-954d367bd66b" providerId="ADAL" clId="{3357DB74-4729-4E36-9D4D-82231A170F1E}" dt="2022-04-28T17:45:03.494" v="313" actId="113"/>
        <pc:sldMkLst>
          <pc:docMk/>
          <pc:sldMk cId="591550381" sldId="283"/>
        </pc:sldMkLst>
        <pc:spChg chg="mod">
          <ac:chgData name="Anne Haig Smith" userId="ac118105-9612-40b2-8906-954d367bd66b" providerId="ADAL" clId="{3357DB74-4729-4E36-9D4D-82231A170F1E}" dt="2022-04-28T17:45:03.494" v="313" actId="113"/>
          <ac:spMkLst>
            <pc:docMk/>
            <pc:sldMk cId="591550381" sldId="283"/>
            <ac:spMk id="5" creationId="{278543A5-615C-4ABC-9827-5B984D065806}"/>
          </ac:spMkLst>
        </pc:spChg>
      </pc:sldChg>
    </pc:docChg>
  </pc:docChgLst>
  <pc:docChgLst>
    <pc:chgData name="Angie Lalanne" userId="S::alalanne1@activatelearning.ac.uk::bed9d490-2281-4253-8785-42bfd309410c" providerId="AD" clId="Web-{60247F52-EFEF-B6BE-63A9-95488DA20DA8}"/>
    <pc:docChg chg="modSld">
      <pc:chgData name="Angie Lalanne" userId="S::alalanne1@activatelearning.ac.uk::bed9d490-2281-4253-8785-42bfd309410c" providerId="AD" clId="Web-{60247F52-EFEF-B6BE-63A9-95488DA20DA8}" dt="2022-04-27T12:31:07.766" v="10" actId="20577"/>
      <pc:docMkLst>
        <pc:docMk/>
      </pc:docMkLst>
      <pc:sldChg chg="modSp">
        <pc:chgData name="Angie Lalanne" userId="S::alalanne1@activatelearning.ac.uk::bed9d490-2281-4253-8785-42bfd309410c" providerId="AD" clId="Web-{60247F52-EFEF-B6BE-63A9-95488DA20DA8}" dt="2022-04-27T12:30:43.906" v="1" actId="20577"/>
        <pc:sldMkLst>
          <pc:docMk/>
          <pc:sldMk cId="42099234" sldId="270"/>
        </pc:sldMkLst>
        <pc:spChg chg="mod">
          <ac:chgData name="Angie Lalanne" userId="S::alalanne1@activatelearning.ac.uk::bed9d490-2281-4253-8785-42bfd309410c" providerId="AD" clId="Web-{60247F52-EFEF-B6BE-63A9-95488DA20DA8}" dt="2022-04-27T12:30:43.906" v="1" actId="20577"/>
          <ac:spMkLst>
            <pc:docMk/>
            <pc:sldMk cId="42099234" sldId="270"/>
            <ac:spMk id="9" creationId="{CA352DD0-11B5-41C5-A889-7A0DC52F9F31}"/>
          </ac:spMkLst>
        </pc:spChg>
      </pc:sldChg>
      <pc:sldChg chg="modSp">
        <pc:chgData name="Angie Lalanne" userId="S::alalanne1@activatelearning.ac.uk::bed9d490-2281-4253-8785-42bfd309410c" providerId="AD" clId="Web-{60247F52-EFEF-B6BE-63A9-95488DA20DA8}" dt="2022-04-27T12:31:07.766" v="10" actId="20577"/>
        <pc:sldMkLst>
          <pc:docMk/>
          <pc:sldMk cId="578778789" sldId="274"/>
        </pc:sldMkLst>
        <pc:spChg chg="mod">
          <ac:chgData name="Angie Lalanne" userId="S::alalanne1@activatelearning.ac.uk::bed9d490-2281-4253-8785-42bfd309410c" providerId="AD" clId="Web-{60247F52-EFEF-B6BE-63A9-95488DA20DA8}" dt="2022-04-27T12:31:07.766" v="10" actId="20577"/>
          <ac:spMkLst>
            <pc:docMk/>
            <pc:sldMk cId="578778789" sldId="274"/>
            <ac:spMk id="2" creationId="{00000000-0000-0000-0000-000000000000}"/>
          </ac:spMkLst>
        </pc:spChg>
      </pc:sldChg>
    </pc:docChg>
  </pc:docChgLst>
  <pc:docChgLst>
    <pc:chgData name="Siobhan Tyson" userId="S::styson10@activatelearning.ac.uk::810fe39c-7ff7-4db0-bbfd-d874402fe255" providerId="AD" clId="Web-{FE09FD28-9C14-DB89-766E-3AA010FC260C}"/>
    <pc:docChg chg="modSld">
      <pc:chgData name="Siobhan Tyson" userId="S::styson10@activatelearning.ac.uk::810fe39c-7ff7-4db0-bbfd-d874402fe255" providerId="AD" clId="Web-{FE09FD28-9C14-DB89-766E-3AA010FC260C}" dt="2022-04-26T11:56:06.912" v="10" actId="1076"/>
      <pc:docMkLst>
        <pc:docMk/>
      </pc:docMkLst>
      <pc:sldChg chg="modSp">
        <pc:chgData name="Siobhan Tyson" userId="S::styson10@activatelearning.ac.uk::810fe39c-7ff7-4db0-bbfd-d874402fe255" providerId="AD" clId="Web-{FE09FD28-9C14-DB89-766E-3AA010FC260C}" dt="2022-04-26T11:56:06.912" v="10" actId="1076"/>
        <pc:sldMkLst>
          <pc:docMk/>
          <pc:sldMk cId="1599299338" sldId="256"/>
        </pc:sldMkLst>
        <pc:spChg chg="mod">
          <ac:chgData name="Siobhan Tyson" userId="S::styson10@activatelearning.ac.uk::810fe39c-7ff7-4db0-bbfd-d874402fe255" providerId="AD" clId="Web-{FE09FD28-9C14-DB89-766E-3AA010FC260C}" dt="2022-04-26T11:56:06.912" v="10" actId="1076"/>
          <ac:spMkLst>
            <pc:docMk/>
            <pc:sldMk cId="1599299338" sldId="256"/>
            <ac:spMk id="2" creationId="{BF3EA173-5436-421D-96C8-669193E4A88F}"/>
          </ac:spMkLst>
        </pc:spChg>
      </pc:sldChg>
    </pc:docChg>
  </pc:docChgLst>
  <pc:docChgLst>
    <pc:chgData name="Anne Haig Smith" userId="S::ahaigsmith@activatelearning.ac.uk::ac118105-9612-40b2-8906-954d367bd66b" providerId="AD" clId="Web-{D0F596EF-8065-4B18-9DC8-2E60A573C980}"/>
    <pc:docChg chg="modSld">
      <pc:chgData name="Anne Haig Smith" userId="S::ahaigsmith@activatelearning.ac.uk::ac118105-9612-40b2-8906-954d367bd66b" providerId="AD" clId="Web-{D0F596EF-8065-4B18-9DC8-2E60A573C980}" dt="2022-04-28T17:27:33.916" v="1" actId="20577"/>
      <pc:docMkLst>
        <pc:docMk/>
      </pc:docMkLst>
      <pc:sldChg chg="modSp">
        <pc:chgData name="Anne Haig Smith" userId="S::ahaigsmith@activatelearning.ac.uk::ac118105-9612-40b2-8906-954d367bd66b" providerId="AD" clId="Web-{D0F596EF-8065-4B18-9DC8-2E60A573C980}" dt="2022-04-28T17:27:33.916" v="1" actId="20577"/>
        <pc:sldMkLst>
          <pc:docMk/>
          <pc:sldMk cId="1599299338" sldId="256"/>
        </pc:sldMkLst>
        <pc:spChg chg="mod">
          <ac:chgData name="Anne Haig Smith" userId="S::ahaigsmith@activatelearning.ac.uk::ac118105-9612-40b2-8906-954d367bd66b" providerId="AD" clId="Web-{D0F596EF-8065-4B18-9DC8-2E60A573C980}" dt="2022-04-28T17:27:33.916" v="1" actId="20577"/>
          <ac:spMkLst>
            <pc:docMk/>
            <pc:sldMk cId="1599299338" sldId="256"/>
            <ac:spMk id="2" creationId="{BF3EA173-5436-421D-96C8-669193E4A88F}"/>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BC2304-512E-4FC5-B42E-7FC8EDD2141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25A36BF-9357-4CF5-B5D4-331A9DEB9DED}">
      <dgm:prSet/>
      <dgm:spPr/>
      <dgm:t>
        <a:bodyPr/>
        <a:lstStyle/>
        <a:p>
          <a:pPr>
            <a:lnSpc>
              <a:spcPct val="100000"/>
            </a:lnSpc>
          </a:pPr>
          <a:r>
            <a:rPr lang="en-GB" dirty="0"/>
            <a:t>1. Clarifying, sharing, and understanding learning intentions and criteria for success </a:t>
          </a:r>
          <a:endParaRPr lang="en-US" dirty="0"/>
        </a:p>
      </dgm:t>
    </dgm:pt>
    <dgm:pt modelId="{6BBEAEA7-F13B-45E7-9FCB-80FBD657EF28}" type="parTrans" cxnId="{4AE8539B-0586-467E-83EA-0033F8A104CF}">
      <dgm:prSet/>
      <dgm:spPr/>
      <dgm:t>
        <a:bodyPr/>
        <a:lstStyle/>
        <a:p>
          <a:endParaRPr lang="en-US"/>
        </a:p>
      </dgm:t>
    </dgm:pt>
    <dgm:pt modelId="{606953A5-647C-42E1-9F39-A04F4A9952ED}" type="sibTrans" cxnId="{4AE8539B-0586-467E-83EA-0033F8A104CF}">
      <dgm:prSet/>
      <dgm:spPr/>
      <dgm:t>
        <a:bodyPr/>
        <a:lstStyle/>
        <a:p>
          <a:endParaRPr lang="en-US"/>
        </a:p>
      </dgm:t>
    </dgm:pt>
    <dgm:pt modelId="{B5580C22-1050-48ED-A5B2-B00BE582C0EB}">
      <dgm:prSet/>
      <dgm:spPr/>
      <dgm:t>
        <a:bodyPr/>
        <a:lstStyle/>
        <a:p>
          <a:pPr>
            <a:lnSpc>
              <a:spcPct val="100000"/>
            </a:lnSpc>
          </a:pPr>
          <a:r>
            <a:rPr lang="en-GB"/>
            <a:t>2. Eliciting evidence of student learning </a:t>
          </a:r>
          <a:endParaRPr lang="en-US"/>
        </a:p>
      </dgm:t>
    </dgm:pt>
    <dgm:pt modelId="{87850377-B895-4F1C-90AC-BCE859A004CA}" type="parTrans" cxnId="{62243B07-FE63-4D51-B791-20EC3D70C64F}">
      <dgm:prSet/>
      <dgm:spPr/>
      <dgm:t>
        <a:bodyPr/>
        <a:lstStyle/>
        <a:p>
          <a:endParaRPr lang="en-US"/>
        </a:p>
      </dgm:t>
    </dgm:pt>
    <dgm:pt modelId="{9E75AD19-C750-4612-A962-502EED1050A3}" type="sibTrans" cxnId="{62243B07-FE63-4D51-B791-20EC3D70C64F}">
      <dgm:prSet/>
      <dgm:spPr/>
      <dgm:t>
        <a:bodyPr/>
        <a:lstStyle/>
        <a:p>
          <a:endParaRPr lang="en-US"/>
        </a:p>
      </dgm:t>
    </dgm:pt>
    <dgm:pt modelId="{97458A92-95BF-4BCD-9FF7-8E646E7054D6}">
      <dgm:prSet/>
      <dgm:spPr/>
      <dgm:t>
        <a:bodyPr/>
        <a:lstStyle/>
        <a:p>
          <a:pPr>
            <a:lnSpc>
              <a:spcPct val="100000"/>
            </a:lnSpc>
          </a:pPr>
          <a:r>
            <a:rPr lang="en-GB"/>
            <a:t>3. Providing feedback that moves the learning forward </a:t>
          </a:r>
          <a:endParaRPr lang="en-US"/>
        </a:p>
      </dgm:t>
    </dgm:pt>
    <dgm:pt modelId="{D6D9C1C6-1911-4B59-A44E-D64C0449F69F}" type="parTrans" cxnId="{86761382-A065-4550-B9EA-656F3C329B35}">
      <dgm:prSet/>
      <dgm:spPr/>
      <dgm:t>
        <a:bodyPr/>
        <a:lstStyle/>
        <a:p>
          <a:endParaRPr lang="en-US"/>
        </a:p>
      </dgm:t>
    </dgm:pt>
    <dgm:pt modelId="{5D27F8A0-06DC-434A-8E6B-B2E715E7A790}" type="sibTrans" cxnId="{86761382-A065-4550-B9EA-656F3C329B35}">
      <dgm:prSet/>
      <dgm:spPr/>
      <dgm:t>
        <a:bodyPr/>
        <a:lstStyle/>
        <a:p>
          <a:endParaRPr lang="en-US"/>
        </a:p>
      </dgm:t>
    </dgm:pt>
    <dgm:pt modelId="{325A58D4-F50D-49EE-8ABF-0FCE1EC9400C}">
      <dgm:prSet/>
      <dgm:spPr/>
      <dgm:t>
        <a:bodyPr/>
        <a:lstStyle/>
        <a:p>
          <a:pPr>
            <a:lnSpc>
              <a:spcPct val="100000"/>
            </a:lnSpc>
          </a:pPr>
          <a:r>
            <a:rPr lang="en-GB"/>
            <a:t>4. Activating learners as instructional resources for one another </a:t>
          </a:r>
          <a:endParaRPr lang="en-US"/>
        </a:p>
      </dgm:t>
    </dgm:pt>
    <dgm:pt modelId="{549CD680-B0D5-4B75-A519-3E164C7CC438}" type="parTrans" cxnId="{16A648F8-D01B-4BDF-AEBA-192F781EA799}">
      <dgm:prSet/>
      <dgm:spPr/>
      <dgm:t>
        <a:bodyPr/>
        <a:lstStyle/>
        <a:p>
          <a:endParaRPr lang="en-US"/>
        </a:p>
      </dgm:t>
    </dgm:pt>
    <dgm:pt modelId="{91EAB06B-694A-409C-B0C1-B5240BC79EC9}" type="sibTrans" cxnId="{16A648F8-D01B-4BDF-AEBA-192F781EA799}">
      <dgm:prSet/>
      <dgm:spPr/>
      <dgm:t>
        <a:bodyPr/>
        <a:lstStyle/>
        <a:p>
          <a:endParaRPr lang="en-US"/>
        </a:p>
      </dgm:t>
    </dgm:pt>
    <dgm:pt modelId="{E7B11E99-FFEB-4129-B785-555D851F7EB5}">
      <dgm:prSet/>
      <dgm:spPr/>
      <dgm:t>
        <a:bodyPr/>
        <a:lstStyle/>
        <a:p>
          <a:pPr>
            <a:lnSpc>
              <a:spcPct val="100000"/>
            </a:lnSpc>
          </a:pPr>
          <a:r>
            <a:rPr lang="en-GB"/>
            <a:t>5. Activating learners as the owners of their own learning</a:t>
          </a:r>
          <a:endParaRPr lang="en-US"/>
        </a:p>
      </dgm:t>
    </dgm:pt>
    <dgm:pt modelId="{4D795157-5714-4A7E-BE96-C557B980C216}" type="parTrans" cxnId="{B631F73D-B218-4A4E-B515-172367CCE678}">
      <dgm:prSet/>
      <dgm:spPr/>
      <dgm:t>
        <a:bodyPr/>
        <a:lstStyle/>
        <a:p>
          <a:endParaRPr lang="en-US"/>
        </a:p>
      </dgm:t>
    </dgm:pt>
    <dgm:pt modelId="{900AD19A-6C8F-42DD-B58C-14C2B80892D4}" type="sibTrans" cxnId="{B631F73D-B218-4A4E-B515-172367CCE678}">
      <dgm:prSet/>
      <dgm:spPr/>
      <dgm:t>
        <a:bodyPr/>
        <a:lstStyle/>
        <a:p>
          <a:endParaRPr lang="en-US"/>
        </a:p>
      </dgm:t>
    </dgm:pt>
    <dgm:pt modelId="{CDC91804-CCC4-4EAF-9CC8-B394D1EFE2B9}" type="pres">
      <dgm:prSet presAssocID="{6DBC2304-512E-4FC5-B42E-7FC8EDD21416}" presName="root" presStyleCnt="0">
        <dgm:presLayoutVars>
          <dgm:dir/>
          <dgm:resizeHandles val="exact"/>
        </dgm:presLayoutVars>
      </dgm:prSet>
      <dgm:spPr/>
    </dgm:pt>
    <dgm:pt modelId="{D457E6A7-ECD2-4CA4-8B06-A58437F63D72}" type="pres">
      <dgm:prSet presAssocID="{E25A36BF-9357-4CF5-B5D4-331A9DEB9DED}" presName="compNode" presStyleCnt="0"/>
      <dgm:spPr/>
    </dgm:pt>
    <dgm:pt modelId="{0D71AEC0-F52B-4951-ABA0-168EAEF2220E}" type="pres">
      <dgm:prSet presAssocID="{E25A36BF-9357-4CF5-B5D4-331A9DEB9DE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BA9609C9-F373-46DA-96E5-48BC1E8FD19C}" type="pres">
      <dgm:prSet presAssocID="{E25A36BF-9357-4CF5-B5D4-331A9DEB9DED}" presName="spaceRect" presStyleCnt="0"/>
      <dgm:spPr/>
    </dgm:pt>
    <dgm:pt modelId="{7D2AA4C0-FBAA-46E4-BA37-9F885698A827}" type="pres">
      <dgm:prSet presAssocID="{E25A36BF-9357-4CF5-B5D4-331A9DEB9DED}" presName="textRect" presStyleLbl="revTx" presStyleIdx="0" presStyleCnt="5">
        <dgm:presLayoutVars>
          <dgm:chMax val="1"/>
          <dgm:chPref val="1"/>
        </dgm:presLayoutVars>
      </dgm:prSet>
      <dgm:spPr/>
    </dgm:pt>
    <dgm:pt modelId="{1980B9D6-1271-4A90-B09B-34897AC5E4C2}" type="pres">
      <dgm:prSet presAssocID="{606953A5-647C-42E1-9F39-A04F4A9952ED}" presName="sibTrans" presStyleCnt="0"/>
      <dgm:spPr/>
    </dgm:pt>
    <dgm:pt modelId="{CC85F2BF-BD33-4A76-9CBE-3896C3B8A55D}" type="pres">
      <dgm:prSet presAssocID="{B5580C22-1050-48ED-A5B2-B00BE582C0EB}" presName="compNode" presStyleCnt="0"/>
      <dgm:spPr/>
    </dgm:pt>
    <dgm:pt modelId="{CFA2FD35-EC7C-479D-80BF-9B917D404C07}" type="pres">
      <dgm:prSet presAssocID="{B5580C22-1050-48ED-A5B2-B00BE582C0E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41F1441D-463F-4D4B-9D15-4987BA1AD81D}" type="pres">
      <dgm:prSet presAssocID="{B5580C22-1050-48ED-A5B2-B00BE582C0EB}" presName="spaceRect" presStyleCnt="0"/>
      <dgm:spPr/>
    </dgm:pt>
    <dgm:pt modelId="{07C160DC-E2C5-4A43-8246-11814BB4F1A4}" type="pres">
      <dgm:prSet presAssocID="{B5580C22-1050-48ED-A5B2-B00BE582C0EB}" presName="textRect" presStyleLbl="revTx" presStyleIdx="1" presStyleCnt="5">
        <dgm:presLayoutVars>
          <dgm:chMax val="1"/>
          <dgm:chPref val="1"/>
        </dgm:presLayoutVars>
      </dgm:prSet>
      <dgm:spPr/>
    </dgm:pt>
    <dgm:pt modelId="{6B17C507-47F6-4D01-9E5B-33116E333AF2}" type="pres">
      <dgm:prSet presAssocID="{9E75AD19-C750-4612-A962-502EED1050A3}" presName="sibTrans" presStyleCnt="0"/>
      <dgm:spPr/>
    </dgm:pt>
    <dgm:pt modelId="{8B073849-9EDC-4082-A475-5D0CFB5DAC81}" type="pres">
      <dgm:prSet presAssocID="{97458A92-95BF-4BCD-9FF7-8E646E7054D6}" presName="compNode" presStyleCnt="0"/>
      <dgm:spPr/>
    </dgm:pt>
    <dgm:pt modelId="{2B703B71-84A9-4373-B0F8-04169D1B80CF}" type="pres">
      <dgm:prSet presAssocID="{97458A92-95BF-4BCD-9FF7-8E646E7054D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ircle with Left Arrow"/>
        </a:ext>
      </dgm:extLst>
    </dgm:pt>
    <dgm:pt modelId="{680BD788-1ADD-447C-9842-C6E7C66EE635}" type="pres">
      <dgm:prSet presAssocID="{97458A92-95BF-4BCD-9FF7-8E646E7054D6}" presName="spaceRect" presStyleCnt="0"/>
      <dgm:spPr/>
    </dgm:pt>
    <dgm:pt modelId="{B092FA75-F618-40FD-B765-820BADC9514A}" type="pres">
      <dgm:prSet presAssocID="{97458A92-95BF-4BCD-9FF7-8E646E7054D6}" presName="textRect" presStyleLbl="revTx" presStyleIdx="2" presStyleCnt="5">
        <dgm:presLayoutVars>
          <dgm:chMax val="1"/>
          <dgm:chPref val="1"/>
        </dgm:presLayoutVars>
      </dgm:prSet>
      <dgm:spPr/>
    </dgm:pt>
    <dgm:pt modelId="{9D07A891-C7F6-487B-9545-354D33EC23B4}" type="pres">
      <dgm:prSet presAssocID="{5D27F8A0-06DC-434A-8E6B-B2E715E7A790}" presName="sibTrans" presStyleCnt="0"/>
      <dgm:spPr/>
    </dgm:pt>
    <dgm:pt modelId="{227B97DC-098E-4243-A9EE-574F27BB52D7}" type="pres">
      <dgm:prSet presAssocID="{325A58D4-F50D-49EE-8ABF-0FCE1EC9400C}" presName="compNode" presStyleCnt="0"/>
      <dgm:spPr/>
    </dgm:pt>
    <dgm:pt modelId="{BC9DD5C3-1F14-4489-88CF-6817885B7039}" type="pres">
      <dgm:prSet presAssocID="{325A58D4-F50D-49EE-8ABF-0FCE1EC9400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9F2D237D-6B9A-40D7-A4F8-53E9A5FDE103}" type="pres">
      <dgm:prSet presAssocID="{325A58D4-F50D-49EE-8ABF-0FCE1EC9400C}" presName="spaceRect" presStyleCnt="0"/>
      <dgm:spPr/>
    </dgm:pt>
    <dgm:pt modelId="{E40A28AA-498E-4003-A55E-82AD7E2F0CA0}" type="pres">
      <dgm:prSet presAssocID="{325A58D4-F50D-49EE-8ABF-0FCE1EC9400C}" presName="textRect" presStyleLbl="revTx" presStyleIdx="3" presStyleCnt="5">
        <dgm:presLayoutVars>
          <dgm:chMax val="1"/>
          <dgm:chPref val="1"/>
        </dgm:presLayoutVars>
      </dgm:prSet>
      <dgm:spPr/>
    </dgm:pt>
    <dgm:pt modelId="{69939C4F-F5A6-4336-AAD6-5384F86F54F3}" type="pres">
      <dgm:prSet presAssocID="{91EAB06B-694A-409C-B0C1-B5240BC79EC9}" presName="sibTrans" presStyleCnt="0"/>
      <dgm:spPr/>
    </dgm:pt>
    <dgm:pt modelId="{18D5C482-F195-4645-8A22-F6D918873B96}" type="pres">
      <dgm:prSet presAssocID="{E7B11E99-FFEB-4129-B785-555D851F7EB5}" presName="compNode" presStyleCnt="0"/>
      <dgm:spPr/>
    </dgm:pt>
    <dgm:pt modelId="{B06B543F-5802-4198-AC8F-78EE242229DB}" type="pres">
      <dgm:prSet presAssocID="{E7B11E99-FFEB-4129-B785-555D851F7EB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ongue"/>
        </a:ext>
      </dgm:extLst>
    </dgm:pt>
    <dgm:pt modelId="{F48CE496-9C55-4356-90D6-EBD0D988B10D}" type="pres">
      <dgm:prSet presAssocID="{E7B11E99-FFEB-4129-B785-555D851F7EB5}" presName="spaceRect" presStyleCnt="0"/>
      <dgm:spPr/>
    </dgm:pt>
    <dgm:pt modelId="{A0682A64-7B25-44FB-AA18-29754C243B27}" type="pres">
      <dgm:prSet presAssocID="{E7B11E99-FFEB-4129-B785-555D851F7EB5}" presName="textRect" presStyleLbl="revTx" presStyleIdx="4" presStyleCnt="5">
        <dgm:presLayoutVars>
          <dgm:chMax val="1"/>
          <dgm:chPref val="1"/>
        </dgm:presLayoutVars>
      </dgm:prSet>
      <dgm:spPr/>
    </dgm:pt>
  </dgm:ptLst>
  <dgm:cxnLst>
    <dgm:cxn modelId="{62243B07-FE63-4D51-B791-20EC3D70C64F}" srcId="{6DBC2304-512E-4FC5-B42E-7FC8EDD21416}" destId="{B5580C22-1050-48ED-A5B2-B00BE582C0EB}" srcOrd="1" destOrd="0" parTransId="{87850377-B895-4F1C-90AC-BCE859A004CA}" sibTransId="{9E75AD19-C750-4612-A962-502EED1050A3}"/>
    <dgm:cxn modelId="{16F50008-BE46-4BCE-A24E-18AA93C7CC94}" type="presOf" srcId="{E7B11E99-FFEB-4129-B785-555D851F7EB5}" destId="{A0682A64-7B25-44FB-AA18-29754C243B27}" srcOrd="0" destOrd="0" presId="urn:microsoft.com/office/officeart/2018/2/layout/IconLabelList"/>
    <dgm:cxn modelId="{92BD2C17-84BB-4EBE-AE3C-E154A99EB27F}" type="presOf" srcId="{E25A36BF-9357-4CF5-B5D4-331A9DEB9DED}" destId="{7D2AA4C0-FBAA-46E4-BA37-9F885698A827}" srcOrd="0" destOrd="0" presId="urn:microsoft.com/office/officeart/2018/2/layout/IconLabelList"/>
    <dgm:cxn modelId="{A2C57032-B85E-4490-AFB0-149CFD08041B}" type="presOf" srcId="{325A58D4-F50D-49EE-8ABF-0FCE1EC9400C}" destId="{E40A28AA-498E-4003-A55E-82AD7E2F0CA0}" srcOrd="0" destOrd="0" presId="urn:microsoft.com/office/officeart/2018/2/layout/IconLabelList"/>
    <dgm:cxn modelId="{B631F73D-B218-4A4E-B515-172367CCE678}" srcId="{6DBC2304-512E-4FC5-B42E-7FC8EDD21416}" destId="{E7B11E99-FFEB-4129-B785-555D851F7EB5}" srcOrd="4" destOrd="0" parTransId="{4D795157-5714-4A7E-BE96-C557B980C216}" sibTransId="{900AD19A-6C8F-42DD-B58C-14C2B80892D4}"/>
    <dgm:cxn modelId="{9525E54D-8AD0-45BC-825F-7698F2963D7D}" type="presOf" srcId="{B5580C22-1050-48ED-A5B2-B00BE582C0EB}" destId="{07C160DC-E2C5-4A43-8246-11814BB4F1A4}" srcOrd="0" destOrd="0" presId="urn:microsoft.com/office/officeart/2018/2/layout/IconLabelList"/>
    <dgm:cxn modelId="{86761382-A065-4550-B9EA-656F3C329B35}" srcId="{6DBC2304-512E-4FC5-B42E-7FC8EDD21416}" destId="{97458A92-95BF-4BCD-9FF7-8E646E7054D6}" srcOrd="2" destOrd="0" parTransId="{D6D9C1C6-1911-4B59-A44E-D64C0449F69F}" sibTransId="{5D27F8A0-06DC-434A-8E6B-B2E715E7A790}"/>
    <dgm:cxn modelId="{1E7BA388-B19B-4E56-9343-0D5179A447F0}" type="presOf" srcId="{6DBC2304-512E-4FC5-B42E-7FC8EDD21416}" destId="{CDC91804-CCC4-4EAF-9CC8-B394D1EFE2B9}" srcOrd="0" destOrd="0" presId="urn:microsoft.com/office/officeart/2018/2/layout/IconLabelList"/>
    <dgm:cxn modelId="{4AE8539B-0586-467E-83EA-0033F8A104CF}" srcId="{6DBC2304-512E-4FC5-B42E-7FC8EDD21416}" destId="{E25A36BF-9357-4CF5-B5D4-331A9DEB9DED}" srcOrd="0" destOrd="0" parTransId="{6BBEAEA7-F13B-45E7-9FCB-80FBD657EF28}" sibTransId="{606953A5-647C-42E1-9F39-A04F4A9952ED}"/>
    <dgm:cxn modelId="{B75A589E-DDC5-4403-A9CE-2C0809218EDB}" type="presOf" srcId="{97458A92-95BF-4BCD-9FF7-8E646E7054D6}" destId="{B092FA75-F618-40FD-B765-820BADC9514A}" srcOrd="0" destOrd="0" presId="urn:microsoft.com/office/officeart/2018/2/layout/IconLabelList"/>
    <dgm:cxn modelId="{16A648F8-D01B-4BDF-AEBA-192F781EA799}" srcId="{6DBC2304-512E-4FC5-B42E-7FC8EDD21416}" destId="{325A58D4-F50D-49EE-8ABF-0FCE1EC9400C}" srcOrd="3" destOrd="0" parTransId="{549CD680-B0D5-4B75-A519-3E164C7CC438}" sibTransId="{91EAB06B-694A-409C-B0C1-B5240BC79EC9}"/>
    <dgm:cxn modelId="{1EAF39E7-0C89-4B1B-8C37-ECBAB3A2F7AF}" type="presParOf" srcId="{CDC91804-CCC4-4EAF-9CC8-B394D1EFE2B9}" destId="{D457E6A7-ECD2-4CA4-8B06-A58437F63D72}" srcOrd="0" destOrd="0" presId="urn:microsoft.com/office/officeart/2018/2/layout/IconLabelList"/>
    <dgm:cxn modelId="{9F2A2475-8813-4219-9CE2-BD36276AC93F}" type="presParOf" srcId="{D457E6A7-ECD2-4CA4-8B06-A58437F63D72}" destId="{0D71AEC0-F52B-4951-ABA0-168EAEF2220E}" srcOrd="0" destOrd="0" presId="urn:microsoft.com/office/officeart/2018/2/layout/IconLabelList"/>
    <dgm:cxn modelId="{5B8CAC13-69F1-45C9-A97D-91061FED7BF9}" type="presParOf" srcId="{D457E6A7-ECD2-4CA4-8B06-A58437F63D72}" destId="{BA9609C9-F373-46DA-96E5-48BC1E8FD19C}" srcOrd="1" destOrd="0" presId="urn:microsoft.com/office/officeart/2018/2/layout/IconLabelList"/>
    <dgm:cxn modelId="{EBCE20C1-315C-49DF-BB46-89940A1031F5}" type="presParOf" srcId="{D457E6A7-ECD2-4CA4-8B06-A58437F63D72}" destId="{7D2AA4C0-FBAA-46E4-BA37-9F885698A827}" srcOrd="2" destOrd="0" presId="urn:microsoft.com/office/officeart/2018/2/layout/IconLabelList"/>
    <dgm:cxn modelId="{A1DD6607-CF71-4C42-BAF6-BC920B41DE44}" type="presParOf" srcId="{CDC91804-CCC4-4EAF-9CC8-B394D1EFE2B9}" destId="{1980B9D6-1271-4A90-B09B-34897AC5E4C2}" srcOrd="1" destOrd="0" presId="urn:microsoft.com/office/officeart/2018/2/layout/IconLabelList"/>
    <dgm:cxn modelId="{78472E0F-1C48-48ED-B0AF-043AB21354F3}" type="presParOf" srcId="{CDC91804-CCC4-4EAF-9CC8-B394D1EFE2B9}" destId="{CC85F2BF-BD33-4A76-9CBE-3896C3B8A55D}" srcOrd="2" destOrd="0" presId="urn:microsoft.com/office/officeart/2018/2/layout/IconLabelList"/>
    <dgm:cxn modelId="{A3A58A19-E4CF-47C9-B90B-7B000828C98C}" type="presParOf" srcId="{CC85F2BF-BD33-4A76-9CBE-3896C3B8A55D}" destId="{CFA2FD35-EC7C-479D-80BF-9B917D404C07}" srcOrd="0" destOrd="0" presId="urn:microsoft.com/office/officeart/2018/2/layout/IconLabelList"/>
    <dgm:cxn modelId="{1A61ACD3-FF78-4E8F-9348-E33E151932C7}" type="presParOf" srcId="{CC85F2BF-BD33-4A76-9CBE-3896C3B8A55D}" destId="{41F1441D-463F-4D4B-9D15-4987BA1AD81D}" srcOrd="1" destOrd="0" presId="urn:microsoft.com/office/officeart/2018/2/layout/IconLabelList"/>
    <dgm:cxn modelId="{F796B31C-5D49-4BB1-9E79-6F3EDCF84C75}" type="presParOf" srcId="{CC85F2BF-BD33-4A76-9CBE-3896C3B8A55D}" destId="{07C160DC-E2C5-4A43-8246-11814BB4F1A4}" srcOrd="2" destOrd="0" presId="urn:microsoft.com/office/officeart/2018/2/layout/IconLabelList"/>
    <dgm:cxn modelId="{D33873DA-5E43-4A72-A927-9EDA103DD840}" type="presParOf" srcId="{CDC91804-CCC4-4EAF-9CC8-B394D1EFE2B9}" destId="{6B17C507-47F6-4D01-9E5B-33116E333AF2}" srcOrd="3" destOrd="0" presId="urn:microsoft.com/office/officeart/2018/2/layout/IconLabelList"/>
    <dgm:cxn modelId="{5C591E38-AEF2-404F-B6E0-6BAD7A0F3477}" type="presParOf" srcId="{CDC91804-CCC4-4EAF-9CC8-B394D1EFE2B9}" destId="{8B073849-9EDC-4082-A475-5D0CFB5DAC81}" srcOrd="4" destOrd="0" presId="urn:microsoft.com/office/officeart/2018/2/layout/IconLabelList"/>
    <dgm:cxn modelId="{08DD0467-FA15-4345-88CE-E279490D49D9}" type="presParOf" srcId="{8B073849-9EDC-4082-A475-5D0CFB5DAC81}" destId="{2B703B71-84A9-4373-B0F8-04169D1B80CF}" srcOrd="0" destOrd="0" presId="urn:microsoft.com/office/officeart/2018/2/layout/IconLabelList"/>
    <dgm:cxn modelId="{2F1E5F52-60FF-4132-AC1C-92B2A532EDB6}" type="presParOf" srcId="{8B073849-9EDC-4082-A475-5D0CFB5DAC81}" destId="{680BD788-1ADD-447C-9842-C6E7C66EE635}" srcOrd="1" destOrd="0" presId="urn:microsoft.com/office/officeart/2018/2/layout/IconLabelList"/>
    <dgm:cxn modelId="{570473CD-1A30-40B7-9154-4A0A9B03C085}" type="presParOf" srcId="{8B073849-9EDC-4082-A475-5D0CFB5DAC81}" destId="{B092FA75-F618-40FD-B765-820BADC9514A}" srcOrd="2" destOrd="0" presId="urn:microsoft.com/office/officeart/2018/2/layout/IconLabelList"/>
    <dgm:cxn modelId="{3461FAC1-0575-4E61-9E8E-FC74C336ECBC}" type="presParOf" srcId="{CDC91804-CCC4-4EAF-9CC8-B394D1EFE2B9}" destId="{9D07A891-C7F6-487B-9545-354D33EC23B4}" srcOrd="5" destOrd="0" presId="urn:microsoft.com/office/officeart/2018/2/layout/IconLabelList"/>
    <dgm:cxn modelId="{AF54BD09-B5A9-458E-8C4F-6C90DE8D9671}" type="presParOf" srcId="{CDC91804-CCC4-4EAF-9CC8-B394D1EFE2B9}" destId="{227B97DC-098E-4243-A9EE-574F27BB52D7}" srcOrd="6" destOrd="0" presId="urn:microsoft.com/office/officeart/2018/2/layout/IconLabelList"/>
    <dgm:cxn modelId="{C9293C74-700A-4364-B1F1-BAFC413172D2}" type="presParOf" srcId="{227B97DC-098E-4243-A9EE-574F27BB52D7}" destId="{BC9DD5C3-1F14-4489-88CF-6817885B7039}" srcOrd="0" destOrd="0" presId="urn:microsoft.com/office/officeart/2018/2/layout/IconLabelList"/>
    <dgm:cxn modelId="{DC3BC215-0E91-44DD-B5C9-A5823953B9E5}" type="presParOf" srcId="{227B97DC-098E-4243-A9EE-574F27BB52D7}" destId="{9F2D237D-6B9A-40D7-A4F8-53E9A5FDE103}" srcOrd="1" destOrd="0" presId="urn:microsoft.com/office/officeart/2018/2/layout/IconLabelList"/>
    <dgm:cxn modelId="{0E53BC6F-3B0C-4CF0-8CF8-79D35AE42C44}" type="presParOf" srcId="{227B97DC-098E-4243-A9EE-574F27BB52D7}" destId="{E40A28AA-498E-4003-A55E-82AD7E2F0CA0}" srcOrd="2" destOrd="0" presId="urn:microsoft.com/office/officeart/2018/2/layout/IconLabelList"/>
    <dgm:cxn modelId="{3E465C48-4C72-450B-838B-40922ACDB4B4}" type="presParOf" srcId="{CDC91804-CCC4-4EAF-9CC8-B394D1EFE2B9}" destId="{69939C4F-F5A6-4336-AAD6-5384F86F54F3}" srcOrd="7" destOrd="0" presId="urn:microsoft.com/office/officeart/2018/2/layout/IconLabelList"/>
    <dgm:cxn modelId="{174D5188-FC7F-49CA-A27F-7055CEE61DD5}" type="presParOf" srcId="{CDC91804-CCC4-4EAF-9CC8-B394D1EFE2B9}" destId="{18D5C482-F195-4645-8A22-F6D918873B96}" srcOrd="8" destOrd="0" presId="urn:microsoft.com/office/officeart/2018/2/layout/IconLabelList"/>
    <dgm:cxn modelId="{2E40C803-7A96-4544-9462-E37BE8C89F4D}" type="presParOf" srcId="{18D5C482-F195-4645-8A22-F6D918873B96}" destId="{B06B543F-5802-4198-AC8F-78EE242229DB}" srcOrd="0" destOrd="0" presId="urn:microsoft.com/office/officeart/2018/2/layout/IconLabelList"/>
    <dgm:cxn modelId="{79C08EF9-8D04-43CB-9AFE-8FB8FF69FE73}" type="presParOf" srcId="{18D5C482-F195-4645-8A22-F6D918873B96}" destId="{F48CE496-9C55-4356-90D6-EBD0D988B10D}" srcOrd="1" destOrd="0" presId="urn:microsoft.com/office/officeart/2018/2/layout/IconLabelList"/>
    <dgm:cxn modelId="{0C40F4D4-30E8-4ED2-9775-CE6F3DF11532}" type="presParOf" srcId="{18D5C482-F195-4645-8A22-F6D918873B96}" destId="{A0682A64-7B25-44FB-AA18-29754C243B2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1AEC0-F52B-4951-ABA0-168EAEF2220E}">
      <dsp:nvSpPr>
        <dsp:cNvPr id="0" name=""/>
        <dsp:cNvSpPr/>
      </dsp:nvSpPr>
      <dsp:spPr>
        <a:xfrm>
          <a:off x="423070" y="604311"/>
          <a:ext cx="687392" cy="687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AA4C0-FBAA-46E4-BA37-9F885698A827}">
      <dsp:nvSpPr>
        <dsp:cNvPr id="0" name=""/>
        <dsp:cNvSpPr/>
      </dsp:nvSpPr>
      <dsp:spPr>
        <a:xfrm>
          <a:off x="2997" y="1520976"/>
          <a:ext cx="1527539" cy="61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1. Clarifying, sharing, and understanding learning intentions and criteria for success </a:t>
          </a:r>
          <a:endParaRPr lang="en-US" sz="1100" kern="1200" dirty="0"/>
        </a:p>
      </dsp:txBody>
      <dsp:txXfrm>
        <a:off x="2997" y="1520976"/>
        <a:ext cx="1527539" cy="611015"/>
      </dsp:txXfrm>
    </dsp:sp>
    <dsp:sp modelId="{CFA2FD35-EC7C-479D-80BF-9B917D404C07}">
      <dsp:nvSpPr>
        <dsp:cNvPr id="0" name=""/>
        <dsp:cNvSpPr/>
      </dsp:nvSpPr>
      <dsp:spPr>
        <a:xfrm>
          <a:off x="2217929" y="604311"/>
          <a:ext cx="687392" cy="687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C160DC-E2C5-4A43-8246-11814BB4F1A4}">
      <dsp:nvSpPr>
        <dsp:cNvPr id="0" name=""/>
        <dsp:cNvSpPr/>
      </dsp:nvSpPr>
      <dsp:spPr>
        <a:xfrm>
          <a:off x="1797856" y="1520976"/>
          <a:ext cx="1527539" cy="61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2. Eliciting evidence of student learning </a:t>
          </a:r>
          <a:endParaRPr lang="en-US" sz="1100" kern="1200"/>
        </a:p>
      </dsp:txBody>
      <dsp:txXfrm>
        <a:off x="1797856" y="1520976"/>
        <a:ext cx="1527539" cy="611015"/>
      </dsp:txXfrm>
    </dsp:sp>
    <dsp:sp modelId="{2B703B71-84A9-4373-B0F8-04169D1B80CF}">
      <dsp:nvSpPr>
        <dsp:cNvPr id="0" name=""/>
        <dsp:cNvSpPr/>
      </dsp:nvSpPr>
      <dsp:spPr>
        <a:xfrm>
          <a:off x="4012787" y="604311"/>
          <a:ext cx="687392" cy="687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2FA75-F618-40FD-B765-820BADC9514A}">
      <dsp:nvSpPr>
        <dsp:cNvPr id="0" name=""/>
        <dsp:cNvSpPr/>
      </dsp:nvSpPr>
      <dsp:spPr>
        <a:xfrm>
          <a:off x="3592714" y="1520976"/>
          <a:ext cx="1527539" cy="61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3. Providing feedback that moves the learning forward </a:t>
          </a:r>
          <a:endParaRPr lang="en-US" sz="1100" kern="1200"/>
        </a:p>
      </dsp:txBody>
      <dsp:txXfrm>
        <a:off x="3592714" y="1520976"/>
        <a:ext cx="1527539" cy="611015"/>
      </dsp:txXfrm>
    </dsp:sp>
    <dsp:sp modelId="{BC9DD5C3-1F14-4489-88CF-6817885B7039}">
      <dsp:nvSpPr>
        <dsp:cNvPr id="0" name=""/>
        <dsp:cNvSpPr/>
      </dsp:nvSpPr>
      <dsp:spPr>
        <a:xfrm>
          <a:off x="5807646" y="604311"/>
          <a:ext cx="687392" cy="687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0A28AA-498E-4003-A55E-82AD7E2F0CA0}">
      <dsp:nvSpPr>
        <dsp:cNvPr id="0" name=""/>
        <dsp:cNvSpPr/>
      </dsp:nvSpPr>
      <dsp:spPr>
        <a:xfrm>
          <a:off x="5387572" y="1520976"/>
          <a:ext cx="1527539" cy="61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4. Activating learners as instructional resources for one another </a:t>
          </a:r>
          <a:endParaRPr lang="en-US" sz="1100" kern="1200"/>
        </a:p>
      </dsp:txBody>
      <dsp:txXfrm>
        <a:off x="5387572" y="1520976"/>
        <a:ext cx="1527539" cy="611015"/>
      </dsp:txXfrm>
    </dsp:sp>
    <dsp:sp modelId="{B06B543F-5802-4198-AC8F-78EE242229DB}">
      <dsp:nvSpPr>
        <dsp:cNvPr id="0" name=""/>
        <dsp:cNvSpPr/>
      </dsp:nvSpPr>
      <dsp:spPr>
        <a:xfrm>
          <a:off x="7602504" y="604311"/>
          <a:ext cx="687392" cy="6873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682A64-7B25-44FB-AA18-29754C243B27}">
      <dsp:nvSpPr>
        <dsp:cNvPr id="0" name=""/>
        <dsp:cNvSpPr/>
      </dsp:nvSpPr>
      <dsp:spPr>
        <a:xfrm>
          <a:off x="7182431" y="1520976"/>
          <a:ext cx="1527539" cy="61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5. Activating learners as the owners of their own learning</a:t>
          </a:r>
          <a:endParaRPr lang="en-US" sz="1100" kern="1200"/>
        </a:p>
      </dsp:txBody>
      <dsp:txXfrm>
        <a:off x="7182431" y="1520976"/>
        <a:ext cx="1527539" cy="61101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9FF98-1132-418E-AA82-5E99BA51BD1D}" type="datetimeFigureOut">
              <a:rPr lang="en-GB" smtClean="0"/>
              <a:t>28/04/2022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63341-1E41-47FB-AFD0-609DD11F1EC1}" type="slidenum">
              <a:rPr lang="en-GB" smtClean="0"/>
              <a:t>‹#›</a:t>
            </a:fld>
            <a:endParaRPr lang="en-GB"/>
          </a:p>
        </p:txBody>
      </p:sp>
    </p:spTree>
    <p:extLst>
      <p:ext uri="{BB962C8B-B14F-4D97-AF65-F5344CB8AC3E}">
        <p14:creationId xmlns:p14="http://schemas.microsoft.com/office/powerpoint/2010/main" val="335932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100D61F-A20B-4759-A3AD-FD75510AA296}"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413A5E-EF44-45CD-AA9A-79A7C8C2B0E2}" type="slidenum">
              <a:rPr lang="en-GB" smtClean="0"/>
              <a:t>‹#›</a:t>
            </a:fld>
            <a:endParaRPr lang="en-GB"/>
          </a:p>
        </p:txBody>
      </p:sp>
    </p:spTree>
    <p:extLst>
      <p:ext uri="{BB962C8B-B14F-4D97-AF65-F5344CB8AC3E}">
        <p14:creationId xmlns:p14="http://schemas.microsoft.com/office/powerpoint/2010/main" val="394681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00D61F-A20B-4759-A3AD-FD75510AA296}"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413A5E-EF44-45CD-AA9A-79A7C8C2B0E2}" type="slidenum">
              <a:rPr lang="en-GB" smtClean="0"/>
              <a:t>‹#›</a:t>
            </a:fld>
            <a:endParaRPr lang="en-GB"/>
          </a:p>
        </p:txBody>
      </p:sp>
    </p:spTree>
    <p:extLst>
      <p:ext uri="{BB962C8B-B14F-4D97-AF65-F5344CB8AC3E}">
        <p14:creationId xmlns:p14="http://schemas.microsoft.com/office/powerpoint/2010/main" val="125261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00D61F-A20B-4759-A3AD-FD75510AA296}"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413A5E-EF44-45CD-AA9A-79A7C8C2B0E2}" type="slidenum">
              <a:rPr lang="en-GB" smtClean="0"/>
              <a:t>‹#›</a:t>
            </a:fld>
            <a:endParaRPr lang="en-GB"/>
          </a:p>
        </p:txBody>
      </p:sp>
    </p:spTree>
    <p:extLst>
      <p:ext uri="{BB962C8B-B14F-4D97-AF65-F5344CB8AC3E}">
        <p14:creationId xmlns:p14="http://schemas.microsoft.com/office/powerpoint/2010/main" val="2151385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sz="1800">
              <a:solidFill>
                <a:srgbClr val="FFFFFF"/>
              </a:solidFill>
              <a:ea typeface="ＭＳ Ｐゴシック" charset="-128"/>
            </a:endParaRPr>
          </a:p>
        </p:txBody>
      </p:sp>
      <p:sp>
        <p:nvSpPr>
          <p:cNvPr id="9" name="Title 8"/>
          <p:cNvSpPr>
            <a:spLocks noGrp="1"/>
          </p:cNvSpPr>
          <p:nvPr>
            <p:ph type="ctrTitle"/>
          </p:nvPr>
        </p:nvSpPr>
        <p:spPr>
          <a:xfrm>
            <a:off x="914400" y="1752602"/>
            <a:ext cx="10363200" cy="1829761"/>
          </a:xfrm>
        </p:spPr>
        <p:txBody>
          <a:bodyPr anchor="b">
            <a:scene3d>
              <a:camera prst="orthographicFront"/>
              <a:lightRig rig="soft" dir="t"/>
            </a:scene3d>
          </a:bodyPr>
          <a:lstStyle>
            <a:lvl1pPr algn="r">
              <a:defRPr sz="4800" b="1">
                <a:solidFill>
                  <a:srgbClr val="481F67"/>
                </a:solidFill>
                <a:effectLst>
                  <a:outerShdw blurRad="31750" dist="25400" dir="5400000" algn="tl" rotWithShape="0">
                    <a:srgbClr val="000000">
                      <a:alpha val="25000"/>
                    </a:srgbClr>
                  </a:outerShdw>
                </a:effectLst>
              </a:defRPr>
            </a:lvl1pPr>
          </a:lstStyle>
          <a:p>
            <a:r>
              <a:rPr lang="en-GB" dirty="0"/>
              <a:t>Click to edit Master title style</a:t>
            </a:r>
            <a:endParaRPr lang="en-US" dirty="0"/>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accent5">
                    <a:lumMod val="60000"/>
                    <a:lumOff val="4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GB" dirty="0"/>
              <a:t>Click to edit Master subtitle style</a:t>
            </a:r>
            <a:endParaRPr lang="en-US" dirty="0"/>
          </a:p>
        </p:txBody>
      </p:sp>
      <p:sp>
        <p:nvSpPr>
          <p:cNvPr id="5" name="Date Placeholder 29"/>
          <p:cNvSpPr>
            <a:spLocks noGrp="1"/>
          </p:cNvSpPr>
          <p:nvPr>
            <p:ph type="dt" sz="half" idx="10"/>
          </p:nvPr>
        </p:nvSpPr>
        <p:spPr>
          <a:xfrm>
            <a:off x="5649385" y="6381751"/>
            <a:ext cx="2559049" cy="365125"/>
          </a:xfrm>
        </p:spPr>
        <p:txBody>
          <a:bodyPr/>
          <a:lstStyle>
            <a:lvl1pPr defTabSz="914400">
              <a:defRPr>
                <a:solidFill>
                  <a:srgbClr val="FFFFFF"/>
                </a:solidFill>
                <a:latin typeface="Lucida Sans Unicode" charset="0"/>
                <a:ea typeface="ＭＳ Ｐゴシック" charset="-128"/>
              </a:defRPr>
            </a:lvl1pPr>
          </a:lstStyle>
          <a:p>
            <a:pPr>
              <a:defRPr/>
            </a:pPr>
            <a:fld id="{83361A18-6BDB-4B4C-9C8D-1DC63D2E78F1}" type="datetime1">
              <a:rPr lang="en-US"/>
              <a:pPr>
                <a:defRPr/>
              </a:pPr>
              <a:t>4/28/2022</a:t>
            </a:fld>
            <a:endParaRPr lang="en-US"/>
          </a:p>
        </p:txBody>
      </p:sp>
      <p:sp>
        <p:nvSpPr>
          <p:cNvPr id="6" name="Footer Placeholder 18"/>
          <p:cNvSpPr>
            <a:spLocks noGrp="1"/>
          </p:cNvSpPr>
          <p:nvPr>
            <p:ph type="ftr" sz="quarter" idx="11"/>
          </p:nvPr>
        </p:nvSpPr>
        <p:spPr>
          <a:xfrm>
            <a:off x="2518833" y="6381751"/>
            <a:ext cx="3134784" cy="365125"/>
          </a:xfrm>
        </p:spPr>
        <p:txBody>
          <a:bodyPr/>
          <a:lstStyle>
            <a:lvl1pPr defTabSz="914400">
              <a:defRPr>
                <a:solidFill>
                  <a:srgbClr val="7030A0"/>
                </a:solidFill>
                <a:latin typeface="Lucida Sans Unicode" charset="0"/>
                <a:ea typeface="ＭＳ Ｐゴシック" charset="-128"/>
              </a:defRPr>
            </a:lvl1pPr>
          </a:lstStyle>
          <a:p>
            <a:pPr>
              <a:defRPr/>
            </a:pPr>
            <a:endParaRPr lang="en-US"/>
          </a:p>
        </p:txBody>
      </p:sp>
      <p:sp>
        <p:nvSpPr>
          <p:cNvPr id="7" name="Slide Number Placeholder 26"/>
          <p:cNvSpPr>
            <a:spLocks noGrp="1"/>
          </p:cNvSpPr>
          <p:nvPr>
            <p:ph type="sldNum" sz="quarter" idx="12"/>
          </p:nvPr>
        </p:nvSpPr>
        <p:spPr>
          <a:xfrm>
            <a:off x="8208434" y="6381751"/>
            <a:ext cx="488951" cy="365125"/>
          </a:xfrm>
        </p:spPr>
        <p:txBody>
          <a:bodyPr/>
          <a:lstStyle>
            <a:lvl1pPr>
              <a:defRPr>
                <a:solidFill>
                  <a:srgbClr val="FFFFFF"/>
                </a:solidFill>
              </a:defRPr>
            </a:lvl1pPr>
          </a:lstStyle>
          <a:p>
            <a:fld id="{778DAD93-D9B0-401C-8AE1-51B1B836B6A6}" type="slidenum">
              <a:rPr lang="en-US" altLang="en-US"/>
              <a:pPr/>
              <a:t>‹#›</a:t>
            </a:fld>
            <a:endParaRPr lang="en-US" altLang="en-US"/>
          </a:p>
        </p:txBody>
      </p:sp>
    </p:spTree>
    <p:extLst>
      <p:ext uri="{BB962C8B-B14F-4D97-AF65-F5344CB8AC3E}">
        <p14:creationId xmlns:p14="http://schemas.microsoft.com/office/powerpoint/2010/main" val="3133562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buClr>
                <a:srgbClr val="7030A0"/>
              </a:buClr>
              <a:defRPr/>
            </a:lvl3pPr>
            <a:lvl4pPr>
              <a:buClr>
                <a:srgbClr val="7030A0"/>
              </a:buClr>
              <a:defRPr/>
            </a:lvl4pPr>
            <a:lvl5pPr>
              <a:buClr>
                <a:srgbClr val="7030A0"/>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6"/>
          <p:cNvSpPr>
            <a:spLocks noGrp="1"/>
          </p:cNvSpPr>
          <p:nvPr>
            <p:ph type="title"/>
          </p:nvPr>
        </p:nvSpPr>
        <p:spPr/>
        <p:txBody>
          <a:bodyPr rtlCol="0"/>
          <a:lstStyle/>
          <a:p>
            <a:r>
              <a:rPr lang="en-GB"/>
              <a:t>Click to edit Master title style</a:t>
            </a:r>
            <a:endParaRPr lang="en-US"/>
          </a:p>
        </p:txBody>
      </p:sp>
      <p:sp>
        <p:nvSpPr>
          <p:cNvPr id="4" name="Date Placeholder 9"/>
          <p:cNvSpPr>
            <a:spLocks noGrp="1"/>
          </p:cNvSpPr>
          <p:nvPr>
            <p:ph type="dt" sz="half" idx="10"/>
          </p:nvPr>
        </p:nvSpPr>
        <p:spPr>
          <a:xfrm>
            <a:off x="5194300" y="6381751"/>
            <a:ext cx="2559051" cy="365125"/>
          </a:xfrm>
        </p:spPr>
        <p:txBody>
          <a:bodyPr/>
          <a:lstStyle>
            <a:lvl1pPr defTabSz="914400">
              <a:defRPr>
                <a:solidFill>
                  <a:prstClr val="black"/>
                </a:solidFill>
                <a:latin typeface="Lucida Sans Unicode" charset="0"/>
                <a:ea typeface="ＭＳ Ｐゴシック" charset="-128"/>
              </a:defRPr>
            </a:lvl1pPr>
          </a:lstStyle>
          <a:p>
            <a:pPr>
              <a:defRPr/>
            </a:pPr>
            <a:fld id="{26BADECA-8A57-40FF-AB04-F7460DD33B25}" type="datetime1">
              <a:rPr lang="en-US"/>
              <a:pPr>
                <a:defRPr/>
              </a:pPr>
              <a:t>4/28/2022</a:t>
            </a:fld>
            <a:endParaRPr lang="en-US"/>
          </a:p>
        </p:txBody>
      </p:sp>
      <p:sp>
        <p:nvSpPr>
          <p:cNvPr id="5" name="Footer Placeholder 21"/>
          <p:cNvSpPr>
            <a:spLocks noGrp="1"/>
          </p:cNvSpPr>
          <p:nvPr>
            <p:ph type="ftr" sz="quarter" idx="11"/>
          </p:nvPr>
        </p:nvSpPr>
        <p:spPr>
          <a:xfrm>
            <a:off x="2063751" y="6381751"/>
            <a:ext cx="3134783" cy="365125"/>
          </a:xfrm>
        </p:spPr>
        <p:txBody>
          <a:bodyPr/>
          <a:lstStyle>
            <a:lvl1pPr defTabSz="914400">
              <a:defRPr>
                <a:solidFill>
                  <a:prstClr val="black"/>
                </a:solidFill>
                <a:latin typeface="Lucida Sans Unicode" charset="0"/>
                <a:ea typeface="ＭＳ Ｐゴシック" charset="-128"/>
              </a:defRPr>
            </a:lvl1pPr>
          </a:lstStyle>
          <a:p>
            <a:pPr>
              <a:defRPr/>
            </a:pPr>
            <a:endParaRPr lang="en-US"/>
          </a:p>
        </p:txBody>
      </p:sp>
      <p:sp>
        <p:nvSpPr>
          <p:cNvPr id="6" name="Slide Number Placeholder 17"/>
          <p:cNvSpPr>
            <a:spLocks noGrp="1"/>
          </p:cNvSpPr>
          <p:nvPr>
            <p:ph type="sldNum" sz="quarter" idx="12"/>
          </p:nvPr>
        </p:nvSpPr>
        <p:spPr>
          <a:xfrm>
            <a:off x="7753351" y="6381751"/>
            <a:ext cx="488949" cy="365125"/>
          </a:xfrm>
        </p:spPr>
        <p:txBody>
          <a:bodyPr/>
          <a:lstStyle>
            <a:lvl1pPr>
              <a:defRPr/>
            </a:lvl1pPr>
          </a:lstStyle>
          <a:p>
            <a:fld id="{F6E6682D-1F11-46F0-8161-384A2A40BFA3}" type="slidenum">
              <a:rPr lang="en-US" altLang="en-US"/>
              <a:pPr/>
              <a:t>‹#›</a:t>
            </a:fld>
            <a:endParaRPr lang="en-US" altLang="en-US"/>
          </a:p>
        </p:txBody>
      </p:sp>
    </p:spTree>
    <p:extLst>
      <p:ext uri="{BB962C8B-B14F-4D97-AF65-F5344CB8AC3E}">
        <p14:creationId xmlns:p14="http://schemas.microsoft.com/office/powerpoint/2010/main" val="690100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6195483" y="5005057"/>
            <a:ext cx="5386917" cy="762000"/>
          </a:xfrm>
          <a:solidFill>
            <a:schemeClr val="accent5">
              <a:lumMod val="60000"/>
              <a:lumOff val="40000"/>
            </a:schemeClr>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GB" dirty="0"/>
              <a:t>Click to edit Master text styles</a:t>
            </a:r>
          </a:p>
        </p:txBody>
      </p:sp>
      <p:sp>
        <p:nvSpPr>
          <p:cNvPr id="5" name="Content Placeholder 4"/>
          <p:cNvSpPr>
            <a:spLocks noGrp="1"/>
          </p:cNvSpPr>
          <p:nvPr>
            <p:ph sz="quarter" idx="2"/>
          </p:nvPr>
        </p:nvSpPr>
        <p:spPr>
          <a:xfrm>
            <a:off x="6195483" y="1444295"/>
            <a:ext cx="5386917" cy="3424866"/>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2"/>
          <p:cNvSpPr>
            <a:spLocks noGrp="1"/>
          </p:cNvSpPr>
          <p:nvPr>
            <p:ph type="body" idx="13"/>
          </p:nvPr>
        </p:nvSpPr>
        <p:spPr>
          <a:xfrm>
            <a:off x="609600" y="5021561"/>
            <a:ext cx="5386917" cy="762000"/>
          </a:xfrm>
          <a:solidFill>
            <a:schemeClr val="accent5">
              <a:lumMod val="60000"/>
              <a:lumOff val="40000"/>
            </a:schemeClr>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GB" dirty="0"/>
              <a:t>Click to edit Master text styles</a:t>
            </a:r>
          </a:p>
        </p:txBody>
      </p:sp>
      <p:sp>
        <p:nvSpPr>
          <p:cNvPr id="11" name="Content Placeholder 4"/>
          <p:cNvSpPr>
            <a:spLocks noGrp="1"/>
          </p:cNvSpPr>
          <p:nvPr>
            <p:ph sz="quarter" idx="14"/>
          </p:nvPr>
        </p:nvSpPr>
        <p:spPr>
          <a:xfrm>
            <a:off x="609600" y="1460799"/>
            <a:ext cx="5386917" cy="3424866"/>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5"/>
          </p:nvPr>
        </p:nvSpPr>
        <p:spPr>
          <a:xfrm>
            <a:off x="5456767" y="6381751"/>
            <a:ext cx="2559051" cy="365125"/>
          </a:xfrm>
        </p:spPr>
        <p:txBody>
          <a:bodyPr/>
          <a:lstStyle>
            <a:lvl1pPr defTabSz="914400">
              <a:defRPr>
                <a:solidFill>
                  <a:prstClr val="black"/>
                </a:solidFill>
                <a:latin typeface="Calibri" pitchFamily="34" charset="0"/>
                <a:ea typeface="ＭＳ Ｐゴシック" charset="-128"/>
                <a:cs typeface="Calibri" pitchFamily="34" charset="0"/>
              </a:defRPr>
            </a:lvl1pPr>
          </a:lstStyle>
          <a:p>
            <a:pPr>
              <a:defRPr/>
            </a:pPr>
            <a:fld id="{F4A6933E-8881-4AFF-91E6-63BA527C765C}" type="datetime1">
              <a:rPr lang="en-US"/>
              <a:pPr>
                <a:defRPr/>
              </a:pPr>
              <a:t>4/28/2022</a:t>
            </a:fld>
            <a:endParaRPr lang="en-US"/>
          </a:p>
        </p:txBody>
      </p:sp>
      <p:sp>
        <p:nvSpPr>
          <p:cNvPr id="8" name="Footer Placeholder 7"/>
          <p:cNvSpPr>
            <a:spLocks noGrp="1"/>
          </p:cNvSpPr>
          <p:nvPr>
            <p:ph type="ftr" sz="quarter" idx="16"/>
          </p:nvPr>
        </p:nvSpPr>
        <p:spPr>
          <a:xfrm>
            <a:off x="2326218" y="6381751"/>
            <a:ext cx="3134783" cy="365125"/>
          </a:xfrm>
        </p:spPr>
        <p:txBody>
          <a:bodyPr/>
          <a:lstStyle>
            <a:lvl1pPr defTabSz="914400">
              <a:defRPr>
                <a:solidFill>
                  <a:prstClr val="black"/>
                </a:solidFill>
                <a:latin typeface="Calibri" pitchFamily="34" charset="0"/>
                <a:ea typeface="ＭＳ Ｐゴシック" charset="-128"/>
                <a:cs typeface="Calibri" pitchFamily="34" charset="0"/>
              </a:defRPr>
            </a:lvl1pPr>
          </a:lstStyle>
          <a:p>
            <a:pPr>
              <a:defRPr/>
            </a:pPr>
            <a:endParaRPr lang="en-US"/>
          </a:p>
        </p:txBody>
      </p:sp>
      <p:sp>
        <p:nvSpPr>
          <p:cNvPr id="9" name="Slide Number Placeholder 8"/>
          <p:cNvSpPr>
            <a:spLocks noGrp="1"/>
          </p:cNvSpPr>
          <p:nvPr>
            <p:ph type="sldNum" sz="quarter" idx="17"/>
          </p:nvPr>
        </p:nvSpPr>
        <p:spPr>
          <a:xfrm>
            <a:off x="8015818" y="6381751"/>
            <a:ext cx="488949" cy="365125"/>
          </a:xfrm>
        </p:spPr>
        <p:txBody>
          <a:bodyPr/>
          <a:lstStyle>
            <a:lvl1pPr>
              <a:defRPr>
                <a:latin typeface="Calibri" pitchFamily="34" charset="0"/>
                <a:cs typeface="Calibri" pitchFamily="34" charset="0"/>
              </a:defRPr>
            </a:lvl1pPr>
          </a:lstStyle>
          <a:p>
            <a:fld id="{9CE5D6FC-4A77-433A-98C8-9CB4F415A1A7}" type="slidenum">
              <a:rPr lang="en-US" altLang="en-US"/>
              <a:pPr/>
              <a:t>‹#›</a:t>
            </a:fld>
            <a:endParaRPr lang="en-US" altLang="en-US"/>
          </a:p>
        </p:txBody>
      </p:sp>
    </p:spTree>
    <p:extLst>
      <p:ext uri="{BB962C8B-B14F-4D97-AF65-F5344CB8AC3E}">
        <p14:creationId xmlns:p14="http://schemas.microsoft.com/office/powerpoint/2010/main" val="2425989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lvl3pPr>
              <a:buClr>
                <a:srgbClr val="7030A0"/>
              </a:buClr>
              <a:defRPr/>
            </a:lvl3pPr>
            <a:lvl4pPr>
              <a:buClr>
                <a:srgbClr val="7030A0"/>
              </a:buClr>
              <a:defRPr/>
            </a:lvl4pPr>
            <a:lvl5pPr>
              <a:buClr>
                <a:srgbClr val="7030A0"/>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9"/>
          <p:cNvSpPr>
            <a:spLocks noGrp="1"/>
          </p:cNvSpPr>
          <p:nvPr>
            <p:ph type="dt" sz="half" idx="10"/>
          </p:nvPr>
        </p:nvSpPr>
        <p:spPr>
          <a:xfrm>
            <a:off x="5289552" y="6381751"/>
            <a:ext cx="2559049" cy="365125"/>
          </a:xfrm>
        </p:spPr>
        <p:txBody>
          <a:bodyPr/>
          <a:lstStyle>
            <a:lvl1pPr defTabSz="914400">
              <a:defRPr>
                <a:solidFill>
                  <a:prstClr val="black"/>
                </a:solidFill>
                <a:latin typeface="Calibri" pitchFamily="34" charset="0"/>
                <a:ea typeface="ＭＳ Ｐゴシック" charset="-128"/>
                <a:cs typeface="Calibri" pitchFamily="34" charset="0"/>
              </a:defRPr>
            </a:lvl1pPr>
          </a:lstStyle>
          <a:p>
            <a:pPr>
              <a:defRPr/>
            </a:pPr>
            <a:fld id="{09B2F56E-A738-4C60-8AE4-88327286F074}" type="datetime1">
              <a:rPr lang="en-US"/>
              <a:pPr>
                <a:defRPr/>
              </a:pPr>
              <a:t>4/28/2022</a:t>
            </a:fld>
            <a:endParaRPr lang="en-US"/>
          </a:p>
        </p:txBody>
      </p:sp>
      <p:sp>
        <p:nvSpPr>
          <p:cNvPr id="5" name="Footer Placeholder 21"/>
          <p:cNvSpPr>
            <a:spLocks noGrp="1"/>
          </p:cNvSpPr>
          <p:nvPr>
            <p:ph type="ftr" sz="quarter" idx="11"/>
          </p:nvPr>
        </p:nvSpPr>
        <p:spPr>
          <a:xfrm>
            <a:off x="2159000" y="6381751"/>
            <a:ext cx="3134784" cy="365125"/>
          </a:xfrm>
        </p:spPr>
        <p:txBody>
          <a:bodyPr/>
          <a:lstStyle>
            <a:lvl1pPr defTabSz="914400">
              <a:defRPr>
                <a:solidFill>
                  <a:prstClr val="black"/>
                </a:solidFill>
                <a:latin typeface="Calibri" pitchFamily="34" charset="0"/>
                <a:ea typeface="ＭＳ Ｐゴシック" charset="-128"/>
                <a:cs typeface="Calibri" pitchFamily="34" charset="0"/>
              </a:defRPr>
            </a:lvl1pPr>
          </a:lstStyle>
          <a:p>
            <a:pPr>
              <a:defRPr/>
            </a:pPr>
            <a:endParaRPr lang="en-US"/>
          </a:p>
        </p:txBody>
      </p:sp>
      <p:sp>
        <p:nvSpPr>
          <p:cNvPr id="6" name="Slide Number Placeholder 17"/>
          <p:cNvSpPr>
            <a:spLocks noGrp="1"/>
          </p:cNvSpPr>
          <p:nvPr>
            <p:ph type="sldNum" sz="quarter" idx="12"/>
          </p:nvPr>
        </p:nvSpPr>
        <p:spPr>
          <a:xfrm>
            <a:off x="7848601" y="6381751"/>
            <a:ext cx="488951" cy="365125"/>
          </a:xfrm>
        </p:spPr>
        <p:txBody>
          <a:bodyPr/>
          <a:lstStyle>
            <a:lvl1pPr>
              <a:defRPr>
                <a:latin typeface="Calibri" pitchFamily="34" charset="0"/>
                <a:cs typeface="Calibri" pitchFamily="34" charset="0"/>
              </a:defRPr>
            </a:lvl1pPr>
          </a:lstStyle>
          <a:p>
            <a:fld id="{CA5D05A8-8693-4220-91AF-5E6BF9CE1251}" type="slidenum">
              <a:rPr lang="en-US" altLang="en-US"/>
              <a:pPr/>
              <a:t>‹#›</a:t>
            </a:fld>
            <a:endParaRPr lang="en-US" altLang="en-US"/>
          </a:p>
        </p:txBody>
      </p:sp>
    </p:spTree>
    <p:extLst>
      <p:ext uri="{BB962C8B-B14F-4D97-AF65-F5344CB8AC3E}">
        <p14:creationId xmlns:p14="http://schemas.microsoft.com/office/powerpoint/2010/main" val="732421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lvl3pPr>
              <a:buClr>
                <a:srgbClr val="7030A0"/>
              </a:buClr>
              <a:defRPr/>
            </a:lvl3pPr>
            <a:lvl4pPr>
              <a:buClr>
                <a:srgbClr val="7030A0"/>
              </a:buClr>
              <a:defRPr/>
            </a:lvl4pPr>
            <a:lvl5pPr>
              <a:buClr>
                <a:srgbClr val="7030A0"/>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9"/>
          <p:cNvSpPr>
            <a:spLocks noGrp="1"/>
          </p:cNvSpPr>
          <p:nvPr>
            <p:ph type="dt" sz="half" idx="10"/>
          </p:nvPr>
        </p:nvSpPr>
        <p:spPr>
          <a:xfrm>
            <a:off x="4751918" y="6381751"/>
            <a:ext cx="2559049" cy="365125"/>
          </a:xfrm>
        </p:spPr>
        <p:txBody>
          <a:bodyPr/>
          <a:lstStyle>
            <a:lvl1pPr defTabSz="914400">
              <a:defRPr>
                <a:solidFill>
                  <a:prstClr val="black"/>
                </a:solidFill>
                <a:latin typeface="Calibri" pitchFamily="34" charset="0"/>
                <a:ea typeface="ＭＳ Ｐゴシック" charset="-128"/>
                <a:cs typeface="Calibri" pitchFamily="34" charset="0"/>
              </a:defRPr>
            </a:lvl1pPr>
          </a:lstStyle>
          <a:p>
            <a:pPr>
              <a:defRPr/>
            </a:pPr>
            <a:fld id="{186F2715-931E-4BB3-B0EF-7F627A10BCDD}" type="datetime1">
              <a:rPr lang="en-US"/>
              <a:pPr>
                <a:defRPr/>
              </a:pPr>
              <a:t>4/28/2022</a:t>
            </a:fld>
            <a:endParaRPr lang="en-US" dirty="0"/>
          </a:p>
        </p:txBody>
      </p:sp>
      <p:sp>
        <p:nvSpPr>
          <p:cNvPr id="5" name="Footer Placeholder 21"/>
          <p:cNvSpPr>
            <a:spLocks noGrp="1"/>
          </p:cNvSpPr>
          <p:nvPr>
            <p:ph type="ftr" sz="quarter" idx="11"/>
          </p:nvPr>
        </p:nvSpPr>
        <p:spPr>
          <a:xfrm>
            <a:off x="1200151" y="6381751"/>
            <a:ext cx="3134783" cy="365125"/>
          </a:xfrm>
        </p:spPr>
        <p:txBody>
          <a:bodyPr/>
          <a:lstStyle>
            <a:lvl1pPr defTabSz="914400">
              <a:defRPr>
                <a:solidFill>
                  <a:prstClr val="black"/>
                </a:solidFill>
                <a:latin typeface="Calibri" pitchFamily="34" charset="0"/>
                <a:ea typeface="ＭＳ Ｐゴシック" charset="-128"/>
                <a:cs typeface="Calibri" pitchFamily="34" charset="0"/>
              </a:defRPr>
            </a:lvl1pPr>
          </a:lstStyle>
          <a:p>
            <a:pPr>
              <a:defRPr/>
            </a:pPr>
            <a:endParaRPr lang="en-US"/>
          </a:p>
        </p:txBody>
      </p:sp>
    </p:spTree>
    <p:extLst>
      <p:ext uri="{BB962C8B-B14F-4D97-AF65-F5344CB8AC3E}">
        <p14:creationId xmlns:p14="http://schemas.microsoft.com/office/powerpoint/2010/main" val="1631454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pPr>
              <a:defRPr/>
            </a:pPr>
            <a:fld id="{8E485C60-2118-45FB-926A-62BD781ED32C}" type="datetimeFigureOut">
              <a:rPr lang="en-GB"/>
              <a:pPr>
                <a:defRPr/>
              </a:pPr>
              <a:t>28/04/2022</a:t>
            </a:fld>
            <a:endParaRPr lang="en-GB" dirty="0"/>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93F92A1C-D76E-421C-9499-4C31BD446BCD}" type="slidenum">
              <a:rPr lang="en-GB" altLang="en-US"/>
              <a:pPr/>
              <a:t>‹#›</a:t>
            </a:fld>
            <a:endParaRPr lang="en-GB" altLang="en-US"/>
          </a:p>
        </p:txBody>
      </p:sp>
    </p:spTree>
    <p:extLst>
      <p:ext uri="{BB962C8B-B14F-4D97-AF65-F5344CB8AC3E}">
        <p14:creationId xmlns:p14="http://schemas.microsoft.com/office/powerpoint/2010/main" val="425195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00D61F-A20B-4759-A3AD-FD75510AA296}"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413A5E-EF44-45CD-AA9A-79A7C8C2B0E2}" type="slidenum">
              <a:rPr lang="en-GB" smtClean="0"/>
              <a:t>‹#›</a:t>
            </a:fld>
            <a:endParaRPr lang="en-GB"/>
          </a:p>
        </p:txBody>
      </p:sp>
    </p:spTree>
    <p:extLst>
      <p:ext uri="{BB962C8B-B14F-4D97-AF65-F5344CB8AC3E}">
        <p14:creationId xmlns:p14="http://schemas.microsoft.com/office/powerpoint/2010/main" val="349152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0D61F-A20B-4759-A3AD-FD75510AA296}" type="datetimeFigureOut">
              <a:rPr lang="en-GB" smtClean="0"/>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413A5E-EF44-45CD-AA9A-79A7C8C2B0E2}" type="slidenum">
              <a:rPr lang="en-GB" smtClean="0"/>
              <a:t>‹#›</a:t>
            </a:fld>
            <a:endParaRPr lang="en-GB"/>
          </a:p>
        </p:txBody>
      </p:sp>
    </p:spTree>
    <p:extLst>
      <p:ext uri="{BB962C8B-B14F-4D97-AF65-F5344CB8AC3E}">
        <p14:creationId xmlns:p14="http://schemas.microsoft.com/office/powerpoint/2010/main" val="10220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100D61F-A20B-4759-A3AD-FD75510AA296}" type="datetimeFigureOut">
              <a:rPr lang="en-GB" smtClean="0"/>
              <a:t>28/04/2022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413A5E-EF44-45CD-AA9A-79A7C8C2B0E2}" type="slidenum">
              <a:rPr lang="en-GB" smtClean="0"/>
              <a:t>‹#›</a:t>
            </a:fld>
            <a:endParaRPr lang="en-GB"/>
          </a:p>
        </p:txBody>
      </p:sp>
    </p:spTree>
    <p:extLst>
      <p:ext uri="{BB962C8B-B14F-4D97-AF65-F5344CB8AC3E}">
        <p14:creationId xmlns:p14="http://schemas.microsoft.com/office/powerpoint/2010/main" val="2001097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100D61F-A20B-4759-A3AD-FD75510AA296}" type="datetimeFigureOut">
              <a:rPr lang="en-GB" smtClean="0"/>
              <a:t>28/04/2022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413A5E-EF44-45CD-AA9A-79A7C8C2B0E2}" type="slidenum">
              <a:rPr lang="en-GB" smtClean="0"/>
              <a:t>‹#›</a:t>
            </a:fld>
            <a:endParaRPr lang="en-GB"/>
          </a:p>
        </p:txBody>
      </p:sp>
    </p:spTree>
    <p:extLst>
      <p:ext uri="{BB962C8B-B14F-4D97-AF65-F5344CB8AC3E}">
        <p14:creationId xmlns:p14="http://schemas.microsoft.com/office/powerpoint/2010/main" val="373242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100D61F-A20B-4759-A3AD-FD75510AA296}" type="datetimeFigureOut">
              <a:rPr lang="en-GB" smtClean="0"/>
              <a:t>28/04/2022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413A5E-EF44-45CD-AA9A-79A7C8C2B0E2}" type="slidenum">
              <a:rPr lang="en-GB" smtClean="0"/>
              <a:t>‹#›</a:t>
            </a:fld>
            <a:endParaRPr lang="en-GB"/>
          </a:p>
        </p:txBody>
      </p:sp>
    </p:spTree>
    <p:extLst>
      <p:ext uri="{BB962C8B-B14F-4D97-AF65-F5344CB8AC3E}">
        <p14:creationId xmlns:p14="http://schemas.microsoft.com/office/powerpoint/2010/main" val="416118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0D61F-A20B-4759-A3AD-FD75510AA296}" type="datetimeFigureOut">
              <a:rPr lang="en-GB" smtClean="0"/>
              <a:t>28/04/2022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413A5E-EF44-45CD-AA9A-79A7C8C2B0E2}" type="slidenum">
              <a:rPr lang="en-GB" smtClean="0"/>
              <a:t>‹#›</a:t>
            </a:fld>
            <a:endParaRPr lang="en-GB"/>
          </a:p>
        </p:txBody>
      </p:sp>
    </p:spTree>
    <p:extLst>
      <p:ext uri="{BB962C8B-B14F-4D97-AF65-F5344CB8AC3E}">
        <p14:creationId xmlns:p14="http://schemas.microsoft.com/office/powerpoint/2010/main" val="411593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0D61F-A20B-4759-A3AD-FD75510AA296}" type="datetimeFigureOut">
              <a:rPr lang="en-GB" smtClean="0"/>
              <a:t>28/04/2022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413A5E-EF44-45CD-AA9A-79A7C8C2B0E2}" type="slidenum">
              <a:rPr lang="en-GB" smtClean="0"/>
              <a:t>‹#›</a:t>
            </a:fld>
            <a:endParaRPr lang="en-GB"/>
          </a:p>
        </p:txBody>
      </p:sp>
    </p:spTree>
    <p:extLst>
      <p:ext uri="{BB962C8B-B14F-4D97-AF65-F5344CB8AC3E}">
        <p14:creationId xmlns:p14="http://schemas.microsoft.com/office/powerpoint/2010/main" val="2081934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0D61F-A20B-4759-A3AD-FD75510AA296}" type="datetimeFigureOut">
              <a:rPr lang="en-GB" smtClean="0"/>
              <a:t>28/04/2022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413A5E-EF44-45CD-AA9A-79A7C8C2B0E2}" type="slidenum">
              <a:rPr lang="en-GB" smtClean="0"/>
              <a:t>‹#›</a:t>
            </a:fld>
            <a:endParaRPr lang="en-GB"/>
          </a:p>
        </p:txBody>
      </p:sp>
    </p:spTree>
    <p:extLst>
      <p:ext uri="{BB962C8B-B14F-4D97-AF65-F5344CB8AC3E}">
        <p14:creationId xmlns:p14="http://schemas.microsoft.com/office/powerpoint/2010/main" val="365278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0D61F-A20B-4759-A3AD-FD75510AA296}" type="datetimeFigureOut">
              <a:rPr lang="en-GB" smtClean="0"/>
              <a:t>28/04/2022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13A5E-EF44-45CD-AA9A-79A7C8C2B0E2}" type="slidenum">
              <a:rPr lang="en-GB" smtClean="0"/>
              <a:t>‹#›</a:t>
            </a:fld>
            <a:endParaRPr lang="en-GB"/>
          </a:p>
        </p:txBody>
      </p:sp>
    </p:spTree>
    <p:extLst>
      <p:ext uri="{BB962C8B-B14F-4D97-AF65-F5344CB8AC3E}">
        <p14:creationId xmlns:p14="http://schemas.microsoft.com/office/powerpoint/2010/main" val="3974438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wrap="square" lIns="91440" tIns="45720" rIns="91440" bIns="45720" numCol="1" anchor="ctr" anchorCtr="0" compatLnSpc="1">
            <a:prstTxWarp prst="textNoShape">
              <a:avLst/>
            </a:prstTxWarp>
            <a:noAutofit/>
            <a:sp3d prstMaterial="softEdge">
              <a:bevelT w="25400" h="25400"/>
            </a:sp3d>
          </a:bodyPr>
          <a:lstStyle/>
          <a:p>
            <a:pPr lvl="0"/>
            <a:r>
              <a:rPr lang="en-GB" dirty="0"/>
              <a:t>Click to edit Master title style</a:t>
            </a:r>
            <a:endParaRPr lang="en-US" dirty="0"/>
          </a:p>
        </p:txBody>
      </p:sp>
      <p:sp>
        <p:nvSpPr>
          <p:cNvPr id="1027"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10" name="Date Placeholder 9"/>
          <p:cNvSpPr>
            <a:spLocks noGrp="1"/>
          </p:cNvSpPr>
          <p:nvPr>
            <p:ph type="dt" sz="half" idx="2"/>
          </p:nvPr>
        </p:nvSpPr>
        <p:spPr>
          <a:xfrm>
            <a:off x="8970433" y="6408739"/>
            <a:ext cx="2559051"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000">
                <a:solidFill>
                  <a:srgbClr val="000000"/>
                </a:solidFill>
                <a:latin typeface="Lucida Sans Unicode" pitchFamily="34" charset="0"/>
                <a:ea typeface="ＭＳ Ｐゴシック" pitchFamily="34" charset="-128"/>
                <a:cs typeface="+mn-cs"/>
              </a:defRPr>
            </a:lvl1pPr>
          </a:lstStyle>
          <a:p>
            <a:pPr fontAlgn="base">
              <a:spcBef>
                <a:spcPct val="0"/>
              </a:spcBef>
              <a:spcAft>
                <a:spcPct val="0"/>
              </a:spcAft>
              <a:defRPr/>
            </a:pPr>
            <a:fld id="{64FF51B7-E52F-4C66-AA23-00B3932C7EF0}" type="datetime1">
              <a:rPr lang="en-US"/>
              <a:pPr fontAlgn="base">
                <a:spcBef>
                  <a:spcPct val="0"/>
                </a:spcBef>
                <a:spcAft>
                  <a:spcPct val="0"/>
                </a:spcAft>
                <a:defRPr/>
              </a:pPr>
              <a:t>4/28/2022</a:t>
            </a:fld>
            <a:endParaRPr lang="en-US"/>
          </a:p>
        </p:txBody>
      </p:sp>
      <p:sp>
        <p:nvSpPr>
          <p:cNvPr id="22" name="Footer Placeholder 21"/>
          <p:cNvSpPr>
            <a:spLocks noGrp="1"/>
          </p:cNvSpPr>
          <p:nvPr>
            <p:ph type="ftr" sz="quarter" idx="3"/>
          </p:nvPr>
        </p:nvSpPr>
        <p:spPr>
          <a:xfrm>
            <a:off x="5839884" y="6408739"/>
            <a:ext cx="3134783"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rgbClr val="000000"/>
                </a:solidFill>
                <a:latin typeface="Lucida Sans Unicode" pitchFamily="34" charset="0"/>
                <a:ea typeface="ＭＳ Ｐゴシック" pitchFamily="34" charset="-128"/>
                <a:cs typeface="+mn-cs"/>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rgbClr val="000000"/>
                </a:solidFill>
                <a:latin typeface="Lucida Sans Unicode" pitchFamily="34" charset="0"/>
                <a:ea typeface="ＭＳ Ｐゴシック" pitchFamily="34" charset="-128"/>
              </a:defRPr>
            </a:lvl1pPr>
          </a:lstStyle>
          <a:p>
            <a:pPr fontAlgn="base">
              <a:spcBef>
                <a:spcPct val="0"/>
              </a:spcBef>
              <a:spcAft>
                <a:spcPct val="0"/>
              </a:spcAft>
            </a:pPr>
            <a:fld id="{FB6513C4-7674-4292-9AB5-ACB2A0933B7F}" type="slidenum">
              <a:rPr lang="en-US" altLang="en-US" smtClean="0">
                <a:cs typeface="Arial" charset="0"/>
              </a:rPr>
              <a:pPr fontAlgn="base">
                <a:spcBef>
                  <a:spcPct val="0"/>
                </a:spcBef>
                <a:spcAft>
                  <a:spcPct val="0"/>
                </a:spcAft>
              </a:pPr>
              <a:t>‹#›</a:t>
            </a:fld>
            <a:endParaRPr lang="en-US" altLang="en-US">
              <a:cs typeface="Arial" charset="0"/>
            </a:endParaRPr>
          </a:p>
        </p:txBody>
      </p:sp>
      <p:sp>
        <p:nvSpPr>
          <p:cNvPr id="7" name="Rectangle 6"/>
          <p:cNvSpPr/>
          <p:nvPr/>
        </p:nvSpPr>
        <p:spPr>
          <a:xfrm>
            <a:off x="0" y="6229350"/>
            <a:ext cx="12192000" cy="641350"/>
          </a:xfrm>
          <a:prstGeom prst="rect">
            <a:avLst/>
          </a:prstGeom>
          <a:ln>
            <a:solidFill>
              <a:schemeClr val="bg1"/>
            </a:solidFill>
          </a:ln>
          <a:effectLst>
            <a:outerShdw blurRad="50800" dist="38100" dir="16200000"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lstStyle/>
          <a:p>
            <a:pPr algn="ctr" defTabSz="457200" fontAlgn="base">
              <a:spcBef>
                <a:spcPct val="0"/>
              </a:spcBef>
              <a:spcAft>
                <a:spcPct val="0"/>
              </a:spcAft>
              <a:defRPr/>
            </a:pPr>
            <a:endParaRPr lang="en-GB" sz="1800">
              <a:solidFill>
                <a:prstClr val="black"/>
              </a:solidFill>
            </a:endParaRPr>
          </a:p>
        </p:txBody>
      </p:sp>
      <p:pic>
        <p:nvPicPr>
          <p:cNvPr id="1032"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250084" y="6219826"/>
            <a:ext cx="768349"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43933" y="6226175"/>
            <a:ext cx="3810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MSIPCMContentMarking" descr="{&quot;HashCode&quot;:-300217941,&quot;Placement&quot;:&quot;Header&quot;}"/>
          <p:cNvSpPr txBox="1">
            <a:spLocks noChangeArrowheads="1"/>
          </p:cNvSpPr>
          <p:nvPr userDrawn="1"/>
        </p:nvSpPr>
        <p:spPr bwMode="auto">
          <a:xfrm>
            <a:off x="1" y="54025"/>
            <a:ext cx="105621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0" fontAlgn="base" hangingPunct="0">
              <a:spcBef>
                <a:spcPct val="0"/>
              </a:spcBef>
              <a:spcAft>
                <a:spcPct val="0"/>
              </a:spcAft>
              <a:defRPr/>
            </a:pPr>
            <a:r>
              <a:rPr lang="en-GB" altLang="en-US" sz="1000">
                <a:solidFill>
                  <a:srgbClr val="000000"/>
                </a:solidFill>
                <a:latin typeface="Calibri" pitchFamily="34" charset="0"/>
              </a:rPr>
              <a:t>INTERNAL</a:t>
            </a:r>
          </a:p>
        </p:txBody>
      </p:sp>
    </p:spTree>
    <p:extLst>
      <p:ext uri="{BB962C8B-B14F-4D97-AF65-F5344CB8AC3E}">
        <p14:creationId xmlns:p14="http://schemas.microsoft.com/office/powerpoint/2010/main" val="31863545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0" r:id="rId6"/>
  </p:sldLayoutIdLst>
  <p:txStyles>
    <p:titleStyle>
      <a:lvl1pPr algn="ctr" rtl="0" eaLnBrk="0" fontAlgn="base" hangingPunct="0">
        <a:spcBef>
          <a:spcPct val="0"/>
        </a:spcBef>
        <a:spcAft>
          <a:spcPct val="0"/>
        </a:spcAft>
        <a:defRPr sz="4400" b="1" kern="1200">
          <a:solidFill>
            <a:srgbClr val="481F67"/>
          </a:solidFill>
          <a:latin typeface="Calibri" pitchFamily="34" charset="0"/>
          <a:ea typeface="ＭＳ Ｐゴシック" charset="-128"/>
          <a:cs typeface="+mj-cs"/>
        </a:defRPr>
      </a:lvl1pPr>
      <a:lvl2pPr algn="ctr" rtl="0" eaLnBrk="0" fontAlgn="base" hangingPunct="0">
        <a:spcBef>
          <a:spcPct val="0"/>
        </a:spcBef>
        <a:spcAft>
          <a:spcPct val="0"/>
        </a:spcAft>
        <a:defRPr sz="4400" b="1">
          <a:solidFill>
            <a:srgbClr val="481F67"/>
          </a:solidFill>
          <a:latin typeface="Calibri" charset="0"/>
          <a:ea typeface="ＭＳ Ｐゴシック" charset="-128"/>
        </a:defRPr>
      </a:lvl2pPr>
      <a:lvl3pPr algn="ctr" rtl="0" eaLnBrk="0" fontAlgn="base" hangingPunct="0">
        <a:spcBef>
          <a:spcPct val="0"/>
        </a:spcBef>
        <a:spcAft>
          <a:spcPct val="0"/>
        </a:spcAft>
        <a:defRPr sz="4400" b="1">
          <a:solidFill>
            <a:srgbClr val="481F67"/>
          </a:solidFill>
          <a:latin typeface="Calibri" charset="0"/>
          <a:ea typeface="ＭＳ Ｐゴシック" charset="-128"/>
        </a:defRPr>
      </a:lvl3pPr>
      <a:lvl4pPr algn="ctr" rtl="0" eaLnBrk="0" fontAlgn="base" hangingPunct="0">
        <a:spcBef>
          <a:spcPct val="0"/>
        </a:spcBef>
        <a:spcAft>
          <a:spcPct val="0"/>
        </a:spcAft>
        <a:defRPr sz="4400" b="1">
          <a:solidFill>
            <a:srgbClr val="481F67"/>
          </a:solidFill>
          <a:latin typeface="Calibri" charset="0"/>
          <a:ea typeface="ＭＳ Ｐゴシック" charset="-128"/>
        </a:defRPr>
      </a:lvl4pPr>
      <a:lvl5pPr algn="ctr" rtl="0" eaLnBrk="0" fontAlgn="base" hangingPunct="0">
        <a:spcBef>
          <a:spcPct val="0"/>
        </a:spcBef>
        <a:spcAft>
          <a:spcPct val="0"/>
        </a:spcAft>
        <a:defRPr sz="4400" b="1">
          <a:solidFill>
            <a:srgbClr val="481F67"/>
          </a:solidFill>
          <a:latin typeface="Calibri" charset="0"/>
          <a:ea typeface="ＭＳ Ｐゴシック" charset="-128"/>
        </a:defRPr>
      </a:lvl5pPr>
      <a:lvl6pPr marL="457200" algn="l" rtl="0" fontAlgn="base">
        <a:spcBef>
          <a:spcPct val="0"/>
        </a:spcBef>
        <a:spcAft>
          <a:spcPct val="0"/>
        </a:spcAft>
        <a:defRPr sz="4100" b="1">
          <a:solidFill>
            <a:schemeClr val="tx2"/>
          </a:solidFill>
          <a:latin typeface="Lucida Sans Unicode" charset="0"/>
          <a:ea typeface="ＭＳ Ｐゴシック" charset="-128"/>
        </a:defRPr>
      </a:lvl6pPr>
      <a:lvl7pPr marL="914400" algn="l" rtl="0" fontAlgn="base">
        <a:spcBef>
          <a:spcPct val="0"/>
        </a:spcBef>
        <a:spcAft>
          <a:spcPct val="0"/>
        </a:spcAft>
        <a:defRPr sz="4100" b="1">
          <a:solidFill>
            <a:schemeClr val="tx2"/>
          </a:solidFill>
          <a:latin typeface="Lucida Sans Unicode" charset="0"/>
          <a:ea typeface="ＭＳ Ｐゴシック" charset="-128"/>
        </a:defRPr>
      </a:lvl7pPr>
      <a:lvl8pPr marL="1371600" algn="l" rtl="0" fontAlgn="base">
        <a:spcBef>
          <a:spcPct val="0"/>
        </a:spcBef>
        <a:spcAft>
          <a:spcPct val="0"/>
        </a:spcAft>
        <a:defRPr sz="4100" b="1">
          <a:solidFill>
            <a:schemeClr val="tx2"/>
          </a:solidFill>
          <a:latin typeface="Lucida Sans Unicode" charset="0"/>
          <a:ea typeface="ＭＳ Ｐゴシック" charset="-128"/>
        </a:defRPr>
      </a:lvl8pPr>
      <a:lvl9pPr marL="1828800" algn="l" rtl="0" fontAlgn="base">
        <a:spcBef>
          <a:spcPct val="0"/>
        </a:spcBef>
        <a:spcAft>
          <a:spcPct val="0"/>
        </a:spcAft>
        <a:defRPr sz="4100" b="1">
          <a:solidFill>
            <a:schemeClr val="tx2"/>
          </a:solidFill>
          <a:latin typeface="Lucida Sans Unicode" charset="0"/>
          <a:ea typeface="ＭＳ Ｐゴシック" charset="-128"/>
        </a:defRPr>
      </a:lvl9pPr>
    </p:titleStyle>
    <p:bodyStyle>
      <a:lvl1pPr marL="365125" indent="-255588" algn="l" rtl="0" eaLnBrk="0" fontAlgn="base" hangingPunct="0">
        <a:spcBef>
          <a:spcPts val="400"/>
        </a:spcBef>
        <a:spcAft>
          <a:spcPct val="0"/>
        </a:spcAft>
        <a:buClr>
          <a:srgbClr val="7030A0"/>
        </a:buClr>
        <a:buSzPct val="68000"/>
        <a:buFont typeface="Wingdings 3" pitchFamily="18" charset="2"/>
        <a:buChar char=""/>
        <a:defRPr lang="en-GB" sz="2000" b="1" kern="1200">
          <a:solidFill>
            <a:schemeClr val="tx2"/>
          </a:solidFill>
          <a:latin typeface="Calibri" pitchFamily="34" charset="0"/>
          <a:ea typeface="ＭＳ Ｐゴシック" charset="-128"/>
          <a:cs typeface="+mn-cs"/>
        </a:defRPr>
      </a:lvl1pPr>
      <a:lvl2pPr marL="620713" indent="-228600" algn="l" rtl="0" eaLnBrk="0" fontAlgn="base" hangingPunct="0">
        <a:spcBef>
          <a:spcPts val="325"/>
        </a:spcBef>
        <a:spcAft>
          <a:spcPct val="0"/>
        </a:spcAft>
        <a:buClr>
          <a:srgbClr val="002060"/>
        </a:buClr>
        <a:buFont typeface="Verdana" pitchFamily="34" charset="0"/>
        <a:buChar char="◦"/>
        <a:defRPr sz="2300" kern="1200">
          <a:solidFill>
            <a:schemeClr val="tx1"/>
          </a:solidFill>
          <a:latin typeface="Calibri" pitchFamily="34" charset="0"/>
          <a:ea typeface="ＭＳ Ｐゴシック"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Calibri" pitchFamily="34" charset="0"/>
          <a:ea typeface="ＭＳ Ｐゴシック"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Calibri" pitchFamily="34" charset="0"/>
          <a:ea typeface="ＭＳ Ｐゴシック"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Calibri" pitchFamily="34" charset="0"/>
          <a:ea typeface="ＭＳ Ｐゴシック"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ebcontent.ssatuk.co.uk/wpcontent/uploads/2016/11/24142101/TLC2_2_1.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eacherhead.com/2017/12/18/fiveways-of-giving-effective-feedback-as-action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EA173-5436-421D-96C8-669193E4A88F}"/>
              </a:ext>
            </a:extLst>
          </p:cNvPr>
          <p:cNvSpPr>
            <a:spLocks noGrp="1"/>
          </p:cNvSpPr>
          <p:nvPr>
            <p:ph type="ctrTitle"/>
          </p:nvPr>
        </p:nvSpPr>
        <p:spPr>
          <a:xfrm>
            <a:off x="1129862" y="458658"/>
            <a:ext cx="10203793" cy="1077373"/>
          </a:xfrm>
        </p:spPr>
        <p:txBody>
          <a:bodyPr>
            <a:normAutofit/>
          </a:bodyPr>
          <a:lstStyle/>
          <a:p>
            <a:r>
              <a:rPr lang="en-US" dirty="0">
                <a:latin typeface="Arial"/>
                <a:cs typeface="Arial"/>
              </a:rPr>
              <a:t>Session 3: Assessment for Learning</a:t>
            </a:r>
            <a:endParaRPr lang="en-GB" dirty="0">
              <a:latin typeface="Arial"/>
              <a:cs typeface="Arial"/>
            </a:endParaRPr>
          </a:p>
        </p:txBody>
      </p:sp>
      <p:pic>
        <p:nvPicPr>
          <p:cNvPr id="4" name="Picture 3">
            <a:extLst>
              <a:ext uri="{FF2B5EF4-FFF2-40B4-BE49-F238E27FC236}">
                <a16:creationId xmlns:a16="http://schemas.microsoft.com/office/drawing/2014/main" id="{54AC60FE-4921-471B-8AD5-A1CA4BDFDE8A}"/>
              </a:ext>
            </a:extLst>
          </p:cNvPr>
          <p:cNvPicPr>
            <a:picLocks noChangeAspect="1"/>
          </p:cNvPicPr>
          <p:nvPr/>
        </p:nvPicPr>
        <p:blipFill>
          <a:blip r:embed="rId2"/>
          <a:stretch>
            <a:fillRect/>
          </a:stretch>
        </p:blipFill>
        <p:spPr>
          <a:xfrm>
            <a:off x="3181350" y="1751012"/>
            <a:ext cx="5829300" cy="4371975"/>
          </a:xfrm>
          <a:prstGeom prst="rect">
            <a:avLst/>
          </a:prstGeom>
        </p:spPr>
      </p:pic>
    </p:spTree>
    <p:extLst>
      <p:ext uri="{BB962C8B-B14F-4D97-AF65-F5344CB8AC3E}">
        <p14:creationId xmlns:p14="http://schemas.microsoft.com/office/powerpoint/2010/main" val="1599299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9131" y="188641"/>
            <a:ext cx="8856984" cy="461665"/>
          </a:xfrm>
          <a:prstGeom prst="rect">
            <a:avLst/>
          </a:prstGeom>
        </p:spPr>
        <p:txBody>
          <a:bodyPr wrap="square">
            <a:spAutoFit/>
          </a:bodyPr>
          <a:lstStyle/>
          <a:p>
            <a:pPr>
              <a:spcBef>
                <a:spcPct val="20000"/>
              </a:spcBef>
            </a:pPr>
            <a:r>
              <a:rPr lang="en-GB" sz="2400" dirty="0">
                <a:solidFill>
                  <a:prstClr val="black"/>
                </a:solidFill>
                <a:latin typeface="Arial" panose="020B0604020202020204" pitchFamily="34" charset="0"/>
                <a:cs typeface="Arial" panose="020B0604020202020204" pitchFamily="34" charset="0"/>
              </a:rPr>
              <a:t>5. Activating learners as the owners of their own learning</a:t>
            </a:r>
          </a:p>
        </p:txBody>
      </p:sp>
      <p:sp>
        <p:nvSpPr>
          <p:cNvPr id="8" name="TextBox 7"/>
          <p:cNvSpPr txBox="1"/>
          <p:nvPr/>
        </p:nvSpPr>
        <p:spPr>
          <a:xfrm>
            <a:off x="396754" y="2418819"/>
            <a:ext cx="11326483" cy="3139321"/>
          </a:xfrm>
          <a:prstGeom prst="rect">
            <a:avLst/>
          </a:prstGeom>
          <a:solidFill>
            <a:schemeClr val="bg1"/>
          </a:solidFill>
        </p:spPr>
        <p:txBody>
          <a:bodyPr wrap="square" rtlCol="0">
            <a:spAutoFit/>
          </a:bodyPr>
          <a:lstStyle/>
          <a:p>
            <a:endParaRPr lang="en-GB" dirty="0">
              <a:solidFill>
                <a:prstClr val="black"/>
              </a:solidFill>
              <a:latin typeface="Calibri"/>
            </a:endParaRPr>
          </a:p>
          <a:p>
            <a:r>
              <a:rPr lang="en-GB" dirty="0">
                <a:solidFill>
                  <a:prstClr val="black"/>
                </a:solidFill>
                <a:latin typeface="Calibri"/>
              </a:rPr>
              <a:t>The skills that students develop so they are successful at self-assessment include:</a:t>
            </a:r>
          </a:p>
          <a:p>
            <a:endParaRPr lang="en-GB" b="1" dirty="0">
              <a:solidFill>
                <a:prstClr val="black"/>
              </a:solidFill>
              <a:latin typeface="Calibri"/>
            </a:endParaRPr>
          </a:p>
          <a:p>
            <a:pPr marL="285750" indent="-285750">
              <a:buFont typeface="Arial" panose="020B0604020202020204" pitchFamily="34" charset="0"/>
              <a:buChar char="•"/>
            </a:pPr>
            <a:r>
              <a:rPr lang="en-GB" b="1" dirty="0">
                <a:solidFill>
                  <a:prstClr val="black"/>
                </a:solidFill>
                <a:latin typeface="Calibri"/>
              </a:rPr>
              <a:t>Self Regulation (Combination of  cognitive resources and emotions and actions) </a:t>
            </a:r>
          </a:p>
          <a:p>
            <a:pPr lvl="1"/>
            <a:r>
              <a:rPr lang="en-GB" dirty="0">
                <a:solidFill>
                  <a:prstClr val="black"/>
                </a:solidFill>
                <a:latin typeface="Calibri"/>
              </a:rPr>
              <a:t> - Cognitive resources (Knowledge, skills and strategies to reach the goal)</a:t>
            </a:r>
          </a:p>
          <a:p>
            <a:pPr lvl="1"/>
            <a:r>
              <a:rPr lang="en-GB" dirty="0">
                <a:solidFill>
                  <a:prstClr val="black"/>
                </a:solidFill>
                <a:latin typeface="Calibri"/>
              </a:rPr>
              <a:t> - Emotions and actions (Motivation and will to reach the goal)</a:t>
            </a:r>
          </a:p>
          <a:p>
            <a:pPr marL="285750" indent="-285750">
              <a:buFont typeface="Arial" panose="020B0604020202020204" pitchFamily="34" charset="0"/>
              <a:buChar char="•"/>
            </a:pPr>
            <a:endParaRPr lang="en-GB" dirty="0">
              <a:solidFill>
                <a:prstClr val="black"/>
              </a:solidFill>
              <a:latin typeface="Calibri"/>
            </a:endParaRPr>
          </a:p>
          <a:p>
            <a:pPr marL="285750" indent="-285750">
              <a:buFont typeface="Arial" panose="020B0604020202020204" pitchFamily="34" charset="0"/>
              <a:buChar char="•"/>
            </a:pPr>
            <a:r>
              <a:rPr lang="en-GB" b="1" dirty="0">
                <a:solidFill>
                  <a:prstClr val="black"/>
                </a:solidFill>
                <a:latin typeface="Calibri"/>
              </a:rPr>
              <a:t>Metacognition </a:t>
            </a:r>
            <a:r>
              <a:rPr lang="en-GB" dirty="0">
                <a:solidFill>
                  <a:prstClr val="black"/>
                </a:solidFill>
                <a:latin typeface="Calibri"/>
              </a:rPr>
              <a:t>– Students recognise their cognitive resources and how to improve them</a:t>
            </a:r>
          </a:p>
          <a:p>
            <a:pPr marL="285750" indent="-285750">
              <a:buFont typeface="Arial" panose="020B0604020202020204" pitchFamily="34" charset="0"/>
              <a:buChar char="•"/>
            </a:pPr>
            <a:endParaRPr lang="en-GB" dirty="0">
              <a:solidFill>
                <a:prstClr val="black"/>
              </a:solidFill>
              <a:latin typeface="Calibri"/>
            </a:endParaRPr>
          </a:p>
          <a:p>
            <a:pPr marL="285750" indent="-285750">
              <a:buFont typeface="Arial" panose="020B0604020202020204" pitchFamily="34" charset="0"/>
              <a:buChar char="•"/>
            </a:pPr>
            <a:r>
              <a:rPr lang="en-GB" b="1" dirty="0">
                <a:solidFill>
                  <a:prstClr val="black"/>
                </a:solidFill>
                <a:latin typeface="Calibri"/>
              </a:rPr>
              <a:t>Motivation</a:t>
            </a:r>
            <a:r>
              <a:rPr lang="en-GB" dirty="0">
                <a:solidFill>
                  <a:prstClr val="black"/>
                </a:solidFill>
                <a:latin typeface="Calibri"/>
              </a:rPr>
              <a:t> –  Student motivation for learning (Make goals  that are specific and in reach of the learner but always have some degree of the challenge)</a:t>
            </a:r>
          </a:p>
        </p:txBody>
      </p:sp>
      <p:sp>
        <p:nvSpPr>
          <p:cNvPr id="6" name="Rectangle 5"/>
          <p:cNvSpPr/>
          <p:nvPr/>
        </p:nvSpPr>
        <p:spPr>
          <a:xfrm>
            <a:off x="1485527" y="6029265"/>
            <a:ext cx="9148936" cy="400110"/>
          </a:xfrm>
          <a:prstGeom prst="rect">
            <a:avLst/>
          </a:prstGeom>
        </p:spPr>
        <p:txBody>
          <a:bodyPr wrap="square">
            <a:spAutoFit/>
          </a:bodyPr>
          <a:lstStyle/>
          <a:p>
            <a:pPr algn="ctr">
              <a:spcBef>
                <a:spcPct val="20000"/>
              </a:spcBef>
            </a:pPr>
            <a:r>
              <a:rPr lang="en-GB" sz="1600" dirty="0">
                <a:solidFill>
                  <a:prstClr val="black"/>
                </a:solidFill>
                <a:latin typeface="Arial" panose="020B0604020202020204" pitchFamily="34" charset="0"/>
                <a:cs typeface="Arial" panose="020B0604020202020204" pitchFamily="34" charset="0"/>
              </a:rPr>
              <a:t>Wiliam, D. (2011). Embedded Formative Assessment. </a:t>
            </a:r>
            <a:r>
              <a:rPr lang="en-GB" sz="1600" i="1" dirty="0">
                <a:solidFill>
                  <a:prstClr val="black"/>
                </a:solidFill>
                <a:latin typeface="Arial" panose="020B0604020202020204" pitchFamily="34" charset="0"/>
                <a:cs typeface="Arial" panose="020B0604020202020204" pitchFamily="34" charset="0"/>
              </a:rPr>
              <a:t>Solution Tree Press</a:t>
            </a:r>
            <a:r>
              <a:rPr lang="en-GB" sz="2000" i="1" dirty="0">
                <a:solidFill>
                  <a:prstClr val="black"/>
                </a:solidFill>
                <a:latin typeface="Times-Roman"/>
              </a:rPr>
              <a:t>.</a:t>
            </a:r>
            <a:endParaRPr lang="en-GB" sz="2000" i="1" dirty="0">
              <a:solidFill>
                <a:prstClr val="black"/>
              </a:solidFill>
              <a:latin typeface="Calibri"/>
            </a:endParaRPr>
          </a:p>
        </p:txBody>
      </p:sp>
      <p:sp>
        <p:nvSpPr>
          <p:cNvPr id="9" name="TextBox 8">
            <a:extLst>
              <a:ext uri="{FF2B5EF4-FFF2-40B4-BE49-F238E27FC236}">
                <a16:creationId xmlns:a16="http://schemas.microsoft.com/office/drawing/2014/main" id="{CA352DD0-11B5-41C5-A889-7A0DC52F9F31}"/>
              </a:ext>
            </a:extLst>
          </p:cNvPr>
          <p:cNvSpPr txBox="1"/>
          <p:nvPr/>
        </p:nvSpPr>
        <p:spPr>
          <a:xfrm>
            <a:off x="468763" y="941491"/>
            <a:ext cx="10621163" cy="1477328"/>
          </a:xfrm>
          <a:prstGeom prst="rect">
            <a:avLst/>
          </a:prstGeom>
          <a:solidFill>
            <a:schemeClr val="bg1"/>
          </a:solidFill>
        </p:spPr>
        <p:txBody>
          <a:bodyPr wrap="square" lIns="91440" tIns="45720" rIns="91440" bIns="45720" rtlCol="0" anchor="t">
            <a:spAutoFit/>
          </a:bodyPr>
          <a:lstStyle/>
          <a:p>
            <a:r>
              <a:rPr lang="en-GB" dirty="0">
                <a:latin typeface="Calibri"/>
              </a:rPr>
              <a:t>Students giving peer feedback /tutoring or working collaboratively is very effective in raising student achievement. </a:t>
            </a:r>
            <a:endParaRPr lang="en-GB" dirty="0">
              <a:solidFill>
                <a:prstClr val="black"/>
              </a:solidFill>
              <a:latin typeface="Calibri"/>
            </a:endParaRPr>
          </a:p>
          <a:p>
            <a:r>
              <a:rPr lang="en-GB" dirty="0">
                <a:solidFill>
                  <a:prstClr val="black"/>
                </a:solidFill>
                <a:latin typeface="Calibri"/>
              </a:rPr>
              <a:t>The key features for cooperative learning  are:</a:t>
            </a:r>
          </a:p>
          <a:p>
            <a:pPr marL="742950" lvl="1" indent="-285750">
              <a:buFont typeface="Arial" panose="020B0604020202020204" pitchFamily="34" charset="0"/>
              <a:buChar char="•"/>
            </a:pPr>
            <a:r>
              <a:rPr lang="en-GB" dirty="0">
                <a:solidFill>
                  <a:prstClr val="black"/>
                </a:solidFill>
                <a:latin typeface="Calibri"/>
              </a:rPr>
              <a:t>Group goals</a:t>
            </a:r>
          </a:p>
          <a:p>
            <a:pPr marL="742950" lvl="1" indent="-285750">
              <a:buFont typeface="Arial" panose="020B0604020202020204" pitchFamily="34" charset="0"/>
              <a:buChar char="•"/>
            </a:pPr>
            <a:r>
              <a:rPr lang="en-GB" dirty="0">
                <a:solidFill>
                  <a:prstClr val="black"/>
                </a:solidFill>
                <a:latin typeface="Calibri"/>
              </a:rPr>
              <a:t>Each student must be accountable</a:t>
            </a:r>
          </a:p>
        </p:txBody>
      </p:sp>
    </p:spTree>
    <p:extLst>
      <p:ext uri="{BB962C8B-B14F-4D97-AF65-F5344CB8AC3E}">
        <p14:creationId xmlns:p14="http://schemas.microsoft.com/office/powerpoint/2010/main" val="42099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703571" y="2957851"/>
            <a:ext cx="8712968" cy="2736304"/>
          </a:xfrm>
          <a:ln w="38100">
            <a:solidFill>
              <a:srgbClr val="0070C0"/>
            </a:solidFill>
          </a:ln>
        </p:spPr>
        <p:txBody>
          <a:bodyPr>
            <a:normAutofit/>
          </a:bodyPr>
          <a:lstStyle/>
          <a:p>
            <a:pPr marL="0" indent="0">
              <a:buNone/>
            </a:pPr>
            <a:r>
              <a:rPr lang="en-GB" sz="2400" dirty="0">
                <a:latin typeface="Arial" panose="020B0604020202020204" pitchFamily="34" charset="0"/>
                <a:cs typeface="Arial" panose="020B0604020202020204" pitchFamily="34" charset="0"/>
              </a:rPr>
              <a:t>1. Clarifying, sharing, and understanding learning intentions and criteria for success </a:t>
            </a:r>
          </a:p>
          <a:p>
            <a:pPr marL="0" indent="0">
              <a:buNone/>
            </a:pPr>
            <a:r>
              <a:rPr lang="en-GB" sz="2400" dirty="0">
                <a:latin typeface="Arial" panose="020B0604020202020204" pitchFamily="34" charset="0"/>
                <a:cs typeface="Arial" panose="020B0604020202020204" pitchFamily="34" charset="0"/>
              </a:rPr>
              <a:t>2. Eliciting evidence of student learning </a:t>
            </a:r>
          </a:p>
          <a:p>
            <a:pPr marL="0" indent="0">
              <a:buNone/>
            </a:pPr>
            <a:r>
              <a:rPr lang="en-GB" sz="2400" dirty="0">
                <a:latin typeface="Arial" panose="020B0604020202020204" pitchFamily="34" charset="0"/>
                <a:cs typeface="Arial" panose="020B0604020202020204" pitchFamily="34" charset="0"/>
              </a:rPr>
              <a:t>3. Providing feedback that moves learning forward </a:t>
            </a:r>
          </a:p>
          <a:p>
            <a:pPr marL="0" indent="0">
              <a:buNone/>
            </a:pPr>
            <a:r>
              <a:rPr lang="en-GB" sz="2400" dirty="0">
                <a:latin typeface="Arial" panose="020B0604020202020204" pitchFamily="34" charset="0"/>
                <a:cs typeface="Arial" panose="020B0604020202020204" pitchFamily="34" charset="0"/>
              </a:rPr>
              <a:t>4. Activating learners as instructional resources for one another </a:t>
            </a:r>
          </a:p>
          <a:p>
            <a:pPr marL="0" indent="0">
              <a:buNone/>
            </a:pPr>
            <a:r>
              <a:rPr lang="en-GB" sz="2400" dirty="0">
                <a:latin typeface="Arial" panose="020B0604020202020204" pitchFamily="34" charset="0"/>
                <a:cs typeface="Arial" panose="020B0604020202020204" pitchFamily="34" charset="0"/>
              </a:rPr>
              <a:t>5. Activating learners as the owners of their own learning</a:t>
            </a:r>
          </a:p>
        </p:txBody>
      </p:sp>
      <p:sp>
        <p:nvSpPr>
          <p:cNvPr id="6" name="Rectangle 5"/>
          <p:cNvSpPr/>
          <p:nvPr/>
        </p:nvSpPr>
        <p:spPr>
          <a:xfrm>
            <a:off x="2353152" y="537031"/>
            <a:ext cx="7111049" cy="584775"/>
          </a:xfrm>
          <a:prstGeom prst="rect">
            <a:avLst/>
          </a:prstGeom>
        </p:spPr>
        <p:txBody>
          <a:bodyPr wrap="none">
            <a:spAutoFit/>
          </a:bodyPr>
          <a:lstStyle/>
          <a:p>
            <a:pPr algn="ctr"/>
            <a:r>
              <a:rPr lang="en-GB" sz="3200" dirty="0">
                <a:solidFill>
                  <a:prstClr val="black"/>
                </a:solidFill>
                <a:latin typeface="Calibri"/>
              </a:rPr>
              <a:t>The 5 Strategies of Formative Assessment</a:t>
            </a:r>
          </a:p>
        </p:txBody>
      </p:sp>
      <p:sp>
        <p:nvSpPr>
          <p:cNvPr id="2" name="TextBox 1"/>
          <p:cNvSpPr txBox="1"/>
          <p:nvPr/>
        </p:nvSpPr>
        <p:spPr>
          <a:xfrm>
            <a:off x="250164" y="1355026"/>
            <a:ext cx="11619781" cy="954107"/>
          </a:xfrm>
          <a:prstGeom prst="rect">
            <a:avLst/>
          </a:prstGeom>
          <a:solidFill>
            <a:schemeClr val="bg1"/>
          </a:solidFill>
        </p:spPr>
        <p:txBody>
          <a:bodyPr wrap="square" lIns="91440" tIns="45720" rIns="91440" bIns="45720" rtlCol="0" anchor="t">
            <a:spAutoFit/>
          </a:bodyPr>
          <a:lstStyle/>
          <a:p>
            <a:pPr algn="ctr"/>
            <a:r>
              <a:rPr lang="en-GB" sz="2800" dirty="0">
                <a:latin typeface="Arial" panose="020B0604020202020204" pitchFamily="34" charset="0"/>
                <a:cs typeface="Arial" panose="020B0604020202020204" pitchFamily="34" charset="0"/>
              </a:rPr>
              <a:t>Don’t try to do all these in practice at once.   </a:t>
            </a:r>
          </a:p>
          <a:p>
            <a:pPr algn="ctr"/>
            <a:r>
              <a:rPr lang="en-GB" sz="2800" dirty="0">
                <a:latin typeface="Arial" panose="020B0604020202020204" pitchFamily="34" charset="0"/>
                <a:cs typeface="Arial" panose="020B0604020202020204" pitchFamily="34" charset="0"/>
              </a:rPr>
              <a:t>Pick one area to focus on and develop it until you are confident.</a:t>
            </a:r>
          </a:p>
        </p:txBody>
      </p:sp>
    </p:spTree>
    <p:extLst>
      <p:ext uri="{BB962C8B-B14F-4D97-AF65-F5344CB8AC3E}">
        <p14:creationId xmlns:p14="http://schemas.microsoft.com/office/powerpoint/2010/main" val="57877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0736" y="2344480"/>
            <a:ext cx="1902946"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C8F6158-1C89-40D4-AB5C-B11E9D611B7D}"/>
              </a:ext>
            </a:extLst>
          </p:cNvPr>
          <p:cNvSpPr txBox="1"/>
          <p:nvPr/>
        </p:nvSpPr>
        <p:spPr>
          <a:xfrm>
            <a:off x="976393" y="883403"/>
            <a:ext cx="8243197"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Assessment for Learning is also known as Formative Assessment. One of the greatest proponents of Formative Assessment is Dylan </a:t>
            </a:r>
            <a:r>
              <a:rPr lang="en-GB" sz="2000" dirty="0" err="1">
                <a:latin typeface="Arial" panose="020B0604020202020204" pitchFamily="34" charset="0"/>
                <a:cs typeface="Arial" panose="020B0604020202020204" pitchFamily="34" charset="0"/>
              </a:rPr>
              <a:t>Wiliam</a:t>
            </a:r>
            <a:r>
              <a:rPr lang="en-GB" sz="2000" dirty="0">
                <a:latin typeface="Arial" panose="020B0604020202020204" pitchFamily="34" charset="0"/>
                <a:cs typeface="Arial" panose="020B0604020202020204" pitchFamily="34" charset="0"/>
              </a:rPr>
              <a:t>.</a:t>
            </a:r>
          </a:p>
        </p:txBody>
      </p:sp>
      <p:sp>
        <p:nvSpPr>
          <p:cNvPr id="4" name="Speech Bubble: Oval 3">
            <a:extLst>
              <a:ext uri="{FF2B5EF4-FFF2-40B4-BE49-F238E27FC236}">
                <a16:creationId xmlns:a16="http://schemas.microsoft.com/office/drawing/2014/main" id="{0ED4D415-03E6-45B2-A20C-3FAB42481C2E}"/>
              </a:ext>
            </a:extLst>
          </p:cNvPr>
          <p:cNvSpPr/>
          <p:nvPr/>
        </p:nvSpPr>
        <p:spPr>
          <a:xfrm>
            <a:off x="1433593" y="2045777"/>
            <a:ext cx="5695627" cy="369634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latin typeface="Arial" panose="020B0604020202020204" pitchFamily="34" charset="0"/>
                <a:cs typeface="Arial" panose="020B0604020202020204" pitchFamily="34" charset="0"/>
              </a:rPr>
              <a:t>“The basic idea behind formative assessment is that evidence of student learning is used to adjust instruction to better meet students’ learning needs – in other words, teaching is adaptive to student needs” </a:t>
            </a:r>
            <a:r>
              <a:rPr lang="en-GB" sz="1800" b="1" dirty="0" err="1">
                <a:latin typeface="Arial" panose="020B0604020202020204" pitchFamily="34" charset="0"/>
                <a:cs typeface="Arial" panose="020B0604020202020204" pitchFamily="34" charset="0"/>
              </a:rPr>
              <a:t>Wiliam</a:t>
            </a:r>
            <a:r>
              <a:rPr lang="en-GB" sz="1800" b="1" dirty="0">
                <a:latin typeface="Arial" panose="020B0604020202020204" pitchFamily="34" charset="0"/>
                <a:cs typeface="Arial" panose="020B0604020202020204" pitchFamily="34" charset="0"/>
              </a:rPr>
              <a:t>, (2011).</a:t>
            </a:r>
            <a:endParaRPr lang="en-GB" dirty="0"/>
          </a:p>
        </p:txBody>
      </p:sp>
    </p:spTree>
    <p:extLst>
      <p:ext uri="{BB962C8B-B14F-4D97-AF65-F5344CB8AC3E}">
        <p14:creationId xmlns:p14="http://schemas.microsoft.com/office/powerpoint/2010/main" val="425570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906" y="1132943"/>
            <a:ext cx="9120187" cy="27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52" name="Content Placeholder 2">
            <a:extLst>
              <a:ext uri="{FF2B5EF4-FFF2-40B4-BE49-F238E27FC236}">
                <a16:creationId xmlns:a16="http://schemas.microsoft.com/office/drawing/2014/main" id="{6C99876D-5F03-75D3-9CCF-CC292412BA60}"/>
              </a:ext>
            </a:extLst>
          </p:cNvPr>
          <p:cNvGraphicFramePr>
            <a:graphicFrameLocks noGrp="1"/>
          </p:cNvGraphicFramePr>
          <p:nvPr>
            <p:ph idx="1"/>
          </p:nvPr>
        </p:nvGraphicFramePr>
        <p:xfrm>
          <a:off x="1722673" y="3645024"/>
          <a:ext cx="8712968"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19376" y="45382"/>
            <a:ext cx="11173356" cy="1077218"/>
          </a:xfrm>
          <a:prstGeom prst="rect">
            <a:avLst/>
          </a:prstGeom>
        </p:spPr>
        <p:txBody>
          <a:bodyPr wrap="square">
            <a:spAutoFit/>
          </a:bodyPr>
          <a:lstStyle/>
          <a:p>
            <a:pPr algn="ctr"/>
            <a:r>
              <a:rPr lang="en-GB" sz="3200" dirty="0">
                <a:latin typeface="Calibri"/>
              </a:rPr>
              <a:t>The 5 Strategies of Formative Assessment/</a:t>
            </a:r>
          </a:p>
          <a:p>
            <a:pPr algn="ctr"/>
            <a:r>
              <a:rPr lang="en-GB" sz="3200" dirty="0">
                <a:latin typeface="Calibri"/>
              </a:rPr>
              <a:t>Assessment for Learning</a:t>
            </a:r>
          </a:p>
        </p:txBody>
      </p:sp>
      <p:sp>
        <p:nvSpPr>
          <p:cNvPr id="2" name="Rectangle 1"/>
          <p:cNvSpPr/>
          <p:nvPr/>
        </p:nvSpPr>
        <p:spPr>
          <a:xfrm>
            <a:off x="1490316" y="6264161"/>
            <a:ext cx="9148936" cy="400110"/>
          </a:xfrm>
          <a:prstGeom prst="rect">
            <a:avLst/>
          </a:prstGeom>
        </p:spPr>
        <p:txBody>
          <a:bodyPr wrap="square">
            <a:spAutoFit/>
          </a:bodyPr>
          <a:lstStyle/>
          <a:p>
            <a:pPr algn="ctr">
              <a:spcBef>
                <a:spcPct val="20000"/>
              </a:spcBef>
            </a:pPr>
            <a:r>
              <a:rPr lang="en-GB" sz="2000" dirty="0">
                <a:solidFill>
                  <a:prstClr val="black"/>
                </a:solidFill>
                <a:latin typeface="Arial" panose="020B0604020202020204" pitchFamily="34" charset="0"/>
                <a:cs typeface="Arial" panose="020B0604020202020204" pitchFamily="34" charset="0"/>
              </a:rPr>
              <a:t>Wiliam, D. (2011). Embedded Formative Assessment. </a:t>
            </a:r>
            <a:r>
              <a:rPr lang="en-GB" sz="2000" i="1" dirty="0">
                <a:solidFill>
                  <a:prstClr val="black"/>
                </a:solidFill>
                <a:latin typeface="Arial" panose="020B0604020202020204" pitchFamily="34" charset="0"/>
                <a:cs typeface="Arial" panose="020B0604020202020204" pitchFamily="34" charset="0"/>
              </a:rPr>
              <a:t>Solution Tree Press.</a:t>
            </a:r>
          </a:p>
        </p:txBody>
      </p:sp>
    </p:spTree>
    <p:extLst>
      <p:ext uri="{BB962C8B-B14F-4D97-AF65-F5344CB8AC3E}">
        <p14:creationId xmlns:p14="http://schemas.microsoft.com/office/powerpoint/2010/main" val="237193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14482555"/>
              </p:ext>
            </p:extLst>
          </p:nvPr>
        </p:nvGraphicFramePr>
        <p:xfrm>
          <a:off x="1117318" y="1041275"/>
          <a:ext cx="9375034" cy="4300697"/>
        </p:xfrm>
        <a:graphic>
          <a:graphicData uri="http://schemas.openxmlformats.org/drawingml/2006/table">
            <a:tbl>
              <a:tblPr firstRow="1" bandRow="1">
                <a:tableStyleId>{5940675A-B579-460E-94D1-54222C63F5DA}</a:tableStyleId>
              </a:tblPr>
              <a:tblGrid>
                <a:gridCol w="2232248">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3470378">
                  <a:extLst>
                    <a:ext uri="{9D8B030D-6E8A-4147-A177-3AD203B41FA5}">
                      <a16:colId xmlns:a16="http://schemas.microsoft.com/office/drawing/2014/main" val="20002"/>
                    </a:ext>
                  </a:extLst>
                </a:gridCol>
              </a:tblGrid>
              <a:tr h="504056">
                <a:tc>
                  <a:txBody>
                    <a:bodyPr/>
                    <a:lstStyle/>
                    <a:p>
                      <a:endParaRPr lang="en-GB" sz="1600" b="1" dirty="0">
                        <a:latin typeface="Arial" panose="020B0604020202020204" pitchFamily="34" charset="0"/>
                        <a:cs typeface="Arial" panose="020B0604020202020204" pitchFamily="34" charset="0"/>
                      </a:endParaRPr>
                    </a:p>
                  </a:txBody>
                  <a:tcPr/>
                </a:tc>
                <a:tc>
                  <a:txBody>
                    <a:bodyPr/>
                    <a:lstStyle/>
                    <a:p>
                      <a:pPr algn="ctr"/>
                      <a:r>
                        <a:rPr lang="en-GB" sz="1600" b="1" dirty="0">
                          <a:latin typeface="Arial" panose="020B0604020202020204" pitchFamily="34" charset="0"/>
                          <a:cs typeface="Arial" panose="020B0604020202020204" pitchFamily="34" charset="0"/>
                        </a:rPr>
                        <a:t>Define</a:t>
                      </a:r>
                    </a:p>
                  </a:txBody>
                  <a:tcPr/>
                </a:tc>
                <a:tc>
                  <a:txBody>
                    <a:bodyPr/>
                    <a:lstStyle/>
                    <a:p>
                      <a:pPr algn="ctr"/>
                      <a:r>
                        <a:rPr lang="en-GB" sz="1600" b="1" dirty="0">
                          <a:latin typeface="Arial" panose="020B0604020202020204" pitchFamily="34" charset="0"/>
                          <a:cs typeface="Arial" panose="020B0604020202020204" pitchFamily="34" charset="0"/>
                        </a:rPr>
                        <a:t>Give an Example</a:t>
                      </a:r>
                    </a:p>
                  </a:txBody>
                  <a:tcPr/>
                </a:tc>
                <a:extLst>
                  <a:ext uri="{0D108BD9-81ED-4DB2-BD59-A6C34878D82A}">
                    <a16:rowId xmlns:a16="http://schemas.microsoft.com/office/drawing/2014/main" val="10000"/>
                  </a:ext>
                </a:extLst>
              </a:tr>
              <a:tr h="720080">
                <a:tc>
                  <a:txBody>
                    <a:bodyPr/>
                    <a:lstStyle/>
                    <a:p>
                      <a:r>
                        <a:rPr lang="en-GB" sz="1600" b="1" dirty="0">
                          <a:latin typeface="Arial" panose="020B0604020202020204" pitchFamily="34" charset="0"/>
                          <a:cs typeface="Arial" panose="020B0604020202020204" pitchFamily="34" charset="0"/>
                        </a:rPr>
                        <a:t>Learning Intention/objective</a:t>
                      </a:r>
                    </a:p>
                  </a:txBody>
                  <a:tcPr/>
                </a:tc>
                <a:tc>
                  <a:txBody>
                    <a:bodyPr/>
                    <a:lstStyle/>
                    <a:p>
                      <a:r>
                        <a:rPr lang="en-GB" sz="1600" dirty="0">
                          <a:latin typeface="Arial" panose="020B0604020202020204" pitchFamily="34" charset="0"/>
                          <a:cs typeface="Arial" panose="020B0604020202020204" pitchFamily="34" charset="0"/>
                        </a:rPr>
                        <a:t>A learning intention is what you are planning that the students will learn in the lesson or series of lessons.</a:t>
                      </a:r>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WALT:</a:t>
                      </a:r>
                      <a:r>
                        <a:rPr lang="en-GB" sz="1600" b="1" baseline="0" dirty="0">
                          <a:latin typeface="Arial" panose="020B0604020202020204" pitchFamily="34" charset="0"/>
                          <a:cs typeface="Arial" panose="020B0604020202020204" pitchFamily="34" charset="0"/>
                        </a:rPr>
                        <a:t> What we are learning today</a:t>
                      </a:r>
                      <a:endParaRPr lang="en-GB" sz="1600" b="1"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Know ways of controlling floods </a:t>
                      </a:r>
                      <a:endParaRPr lang="en-GB"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43841">
                <a:tc>
                  <a:txBody>
                    <a:bodyPr/>
                    <a:lstStyle/>
                    <a:p>
                      <a:r>
                        <a:rPr lang="en-GB" sz="1600" b="1" dirty="0">
                          <a:latin typeface="Arial" panose="020B0604020202020204" pitchFamily="34" charset="0"/>
                          <a:cs typeface="Arial" panose="020B0604020202020204" pitchFamily="34" charset="0"/>
                        </a:rPr>
                        <a:t>Learning Context</a:t>
                      </a:r>
                    </a:p>
                  </a:txBody>
                  <a:tcPr/>
                </a:tc>
                <a:tc>
                  <a:txBody>
                    <a:bodyPr/>
                    <a:lstStyle/>
                    <a:p>
                      <a:r>
                        <a:rPr lang="en-GB" sz="1600" b="1" dirty="0">
                          <a:latin typeface="Arial" panose="020B0604020202020204" pitchFamily="34" charset="0"/>
                          <a:cs typeface="Arial" panose="020B0604020202020204" pitchFamily="34" charset="0"/>
                        </a:rPr>
                        <a:t>Applying to a context</a:t>
                      </a:r>
                    </a:p>
                  </a:txBody>
                  <a:tcPr/>
                </a:tc>
                <a:tc>
                  <a:txBody>
                    <a:bodyPr/>
                    <a:lstStyle/>
                    <a:p>
                      <a:r>
                        <a:rPr lang="en-GB" sz="1600" dirty="0">
                          <a:latin typeface="Arial" panose="020B0604020202020204" pitchFamily="34" charset="0"/>
                          <a:cs typeface="Arial" panose="020B0604020202020204" pitchFamily="34" charset="0"/>
                        </a:rPr>
                        <a:t>Bangladesh</a:t>
                      </a:r>
                      <a:endParaRPr lang="en-GB"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140335">
                <a:tc>
                  <a:txBody>
                    <a:bodyPr/>
                    <a:lstStyle/>
                    <a:p>
                      <a:r>
                        <a:rPr lang="en-GB" sz="1600" b="1" dirty="0">
                          <a:latin typeface="Arial" panose="020B0604020202020204" pitchFamily="34" charset="0"/>
                          <a:cs typeface="Arial" panose="020B0604020202020204" pitchFamily="34" charset="0"/>
                        </a:rPr>
                        <a:t>Criteria</a:t>
                      </a:r>
                      <a:r>
                        <a:rPr lang="en-GB" sz="1600" b="1" baseline="0" dirty="0">
                          <a:latin typeface="Arial" panose="020B0604020202020204" pitchFamily="34" charset="0"/>
                          <a:cs typeface="Arial" panose="020B0604020202020204" pitchFamily="34" charset="0"/>
                        </a:rPr>
                        <a:t> for Success</a:t>
                      </a:r>
                      <a:endParaRPr lang="en-GB" sz="1600" b="1"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Success criteria are a selection of the most important things that students need to demonstrate to show they have achieved the learning intention.</a:t>
                      </a:r>
                    </a:p>
                    <a:p>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WILF: What</a:t>
                      </a:r>
                      <a:r>
                        <a:rPr lang="en-GB" sz="1600" b="1" baseline="0" dirty="0">
                          <a:latin typeface="Arial" panose="020B0604020202020204" pitchFamily="34" charset="0"/>
                          <a:cs typeface="Arial" panose="020B0604020202020204" pitchFamily="34" charset="0"/>
                        </a:rPr>
                        <a:t> I am looking for</a:t>
                      </a:r>
                      <a:endParaRPr lang="en-GB" sz="1600" b="1"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 list of different causes of flooding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An explanation of how flooding could be reduced in each case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 list of recommendations for how people could cope with floods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Comparisons with flooding in England.</a:t>
                      </a:r>
                      <a:endParaRPr lang="en-GB"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2" name="Rectangle 1"/>
          <p:cNvSpPr/>
          <p:nvPr/>
        </p:nvSpPr>
        <p:spPr>
          <a:xfrm>
            <a:off x="1072551" y="5728704"/>
            <a:ext cx="10046898" cy="400110"/>
          </a:xfrm>
          <a:prstGeom prst="rect">
            <a:avLst/>
          </a:prstGeom>
        </p:spPr>
        <p:txBody>
          <a:bodyPr wrap="square">
            <a:spAutoFit/>
          </a:bodyPr>
          <a:lstStyle/>
          <a:p>
            <a:pPr>
              <a:spcBef>
                <a:spcPct val="20000"/>
              </a:spcBef>
            </a:pPr>
            <a:r>
              <a:rPr lang="en-GB" sz="2000" dirty="0">
                <a:solidFill>
                  <a:prstClr val="black"/>
                </a:solidFill>
                <a:latin typeface="Calibri"/>
                <a:hlinkClick r:id="rId2"/>
              </a:rPr>
              <a:t>https://webcontent.ssatuk.co.uk/wpcontent/uploads/2016/11/24142101/TLC2_2_1.pdf</a:t>
            </a:r>
            <a:endParaRPr lang="en-GB" sz="2000" i="1" dirty="0">
              <a:solidFill>
                <a:prstClr val="black"/>
              </a:solidFill>
              <a:latin typeface="Calibri"/>
            </a:endParaRPr>
          </a:p>
        </p:txBody>
      </p:sp>
      <p:sp>
        <p:nvSpPr>
          <p:cNvPr id="7" name="Rectangle 6">
            <a:extLst>
              <a:ext uri="{FF2B5EF4-FFF2-40B4-BE49-F238E27FC236}">
                <a16:creationId xmlns:a16="http://schemas.microsoft.com/office/drawing/2014/main" id="{C6EF48D6-E2DF-4483-93F8-BA9DD8A0C12C}"/>
              </a:ext>
            </a:extLst>
          </p:cNvPr>
          <p:cNvSpPr/>
          <p:nvPr/>
        </p:nvSpPr>
        <p:spPr>
          <a:xfrm>
            <a:off x="724619" y="188641"/>
            <a:ext cx="11214339" cy="400110"/>
          </a:xfrm>
          <a:prstGeom prst="rect">
            <a:avLst/>
          </a:prstGeom>
          <a:ln>
            <a:noFill/>
          </a:ln>
        </p:spPr>
        <p:txBody>
          <a:bodyPr wrap="square">
            <a:spAutoFit/>
          </a:bodyPr>
          <a:lstStyle/>
          <a:p>
            <a:pPr>
              <a:spcBef>
                <a:spcPct val="20000"/>
              </a:spcBef>
            </a:pPr>
            <a:r>
              <a:rPr lang="en-GB" sz="2000" dirty="0">
                <a:latin typeface="Arial" panose="020B0604020202020204" pitchFamily="34" charset="0"/>
                <a:cs typeface="Arial" panose="020B0604020202020204" pitchFamily="34" charset="0"/>
              </a:rPr>
              <a:t>1. Clarifying, sharing, and understanding learning intentions and criteria for success </a:t>
            </a:r>
          </a:p>
        </p:txBody>
      </p:sp>
    </p:spTree>
    <p:extLst>
      <p:ext uri="{BB962C8B-B14F-4D97-AF65-F5344CB8AC3E}">
        <p14:creationId xmlns:p14="http://schemas.microsoft.com/office/powerpoint/2010/main" val="267733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33112" y="324767"/>
            <a:ext cx="7853688" cy="461665"/>
          </a:xfrm>
          <a:prstGeom prst="rect">
            <a:avLst/>
          </a:prstGeom>
          <a:ln>
            <a:noFill/>
          </a:ln>
        </p:spPr>
        <p:txBody>
          <a:bodyPr wrap="square">
            <a:spAutoFit/>
          </a:bodyPr>
          <a:lstStyle/>
          <a:p>
            <a:pPr>
              <a:spcBef>
                <a:spcPct val="20000"/>
              </a:spcBef>
            </a:pPr>
            <a:r>
              <a:rPr lang="en-GB" sz="2400" b="1" dirty="0">
                <a:latin typeface="Arial" panose="020B0604020202020204" pitchFamily="34" charset="0"/>
                <a:cs typeface="Arial" panose="020B0604020202020204" pitchFamily="34" charset="0"/>
              </a:rPr>
              <a:t>Why is clarifying learning intentions important</a:t>
            </a:r>
            <a:r>
              <a:rPr lang="en-GB" sz="2400" dirty="0">
                <a:latin typeface="Calibri"/>
              </a:rPr>
              <a:t>?</a:t>
            </a:r>
          </a:p>
        </p:txBody>
      </p:sp>
      <p:sp>
        <p:nvSpPr>
          <p:cNvPr id="2" name="TextBox 1"/>
          <p:cNvSpPr txBox="1"/>
          <p:nvPr/>
        </p:nvSpPr>
        <p:spPr>
          <a:xfrm>
            <a:off x="1889185" y="908720"/>
            <a:ext cx="8419103" cy="267765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2400" dirty="0">
                <a:solidFill>
                  <a:prstClr val="black"/>
                </a:solidFill>
                <a:latin typeface="Calibri"/>
              </a:rPr>
              <a:t>Students understand the “Why”</a:t>
            </a:r>
          </a:p>
          <a:p>
            <a:pPr marL="285750" indent="-285750">
              <a:buFont typeface="Arial" panose="020B0604020202020204" pitchFamily="34" charset="0"/>
              <a:buChar char="•"/>
            </a:pPr>
            <a:r>
              <a:rPr lang="en-GB" sz="2400" dirty="0">
                <a:solidFill>
                  <a:prstClr val="black"/>
                </a:solidFill>
                <a:latin typeface="Calibri"/>
              </a:rPr>
              <a:t>Students know what is expected of them </a:t>
            </a:r>
          </a:p>
          <a:p>
            <a:pPr marL="285750" indent="-285750">
              <a:buFont typeface="Arial" panose="020B0604020202020204" pitchFamily="34" charset="0"/>
              <a:buChar char="•"/>
            </a:pPr>
            <a:r>
              <a:rPr lang="en-GB" sz="2400" dirty="0">
                <a:solidFill>
                  <a:prstClr val="black"/>
                </a:solidFill>
                <a:latin typeface="Calibri"/>
              </a:rPr>
              <a:t>Students can engage with the learning  intentions so that they can evaluate their learning</a:t>
            </a:r>
          </a:p>
          <a:p>
            <a:pPr marL="285750" indent="-285750">
              <a:buFont typeface="Arial" panose="020B0604020202020204" pitchFamily="34" charset="0"/>
              <a:buChar char="•"/>
            </a:pPr>
            <a:r>
              <a:rPr lang="en-GB" sz="2400" dirty="0">
                <a:solidFill>
                  <a:prstClr val="black"/>
                </a:solidFill>
                <a:latin typeface="Calibri"/>
              </a:rPr>
              <a:t>Students understand what quality work looks like as they understand the criteria</a:t>
            </a:r>
          </a:p>
          <a:p>
            <a:pPr marL="285750" indent="-285750">
              <a:buFont typeface="Arial" panose="020B0604020202020204" pitchFamily="34" charset="0"/>
              <a:buChar char="•"/>
            </a:pPr>
            <a:r>
              <a:rPr lang="en-GB" sz="2400" dirty="0">
                <a:solidFill>
                  <a:prstClr val="black"/>
                </a:solidFill>
                <a:latin typeface="Calibri"/>
              </a:rPr>
              <a:t>Students engaged in discussion about the learning intention   </a:t>
            </a:r>
          </a:p>
        </p:txBody>
      </p:sp>
      <p:sp>
        <p:nvSpPr>
          <p:cNvPr id="10" name="TextBox 9"/>
          <p:cNvSpPr txBox="1"/>
          <p:nvPr/>
        </p:nvSpPr>
        <p:spPr>
          <a:xfrm>
            <a:off x="472699" y="3798352"/>
            <a:ext cx="8292116"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How do you communicate these to your learners?</a:t>
            </a:r>
          </a:p>
        </p:txBody>
      </p:sp>
      <p:sp>
        <p:nvSpPr>
          <p:cNvPr id="11" name="TextBox 10"/>
          <p:cNvSpPr txBox="1"/>
          <p:nvPr/>
        </p:nvSpPr>
        <p:spPr>
          <a:xfrm>
            <a:off x="1889185" y="4471993"/>
            <a:ext cx="8890184" cy="830997"/>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GB" sz="2400" dirty="0">
                <a:solidFill>
                  <a:prstClr val="black"/>
                </a:solidFill>
                <a:latin typeface="Calibri"/>
              </a:rPr>
              <a:t>Give students time to think about and discuss amongst their peers the learning intentions</a:t>
            </a:r>
          </a:p>
        </p:txBody>
      </p:sp>
      <p:sp>
        <p:nvSpPr>
          <p:cNvPr id="6" name="Rectangle 5"/>
          <p:cNvSpPr/>
          <p:nvPr/>
        </p:nvSpPr>
        <p:spPr>
          <a:xfrm>
            <a:off x="1260529" y="5830208"/>
            <a:ext cx="9148936" cy="400110"/>
          </a:xfrm>
          <a:prstGeom prst="rect">
            <a:avLst/>
          </a:prstGeom>
        </p:spPr>
        <p:txBody>
          <a:bodyPr wrap="square">
            <a:spAutoFit/>
          </a:bodyPr>
          <a:lstStyle/>
          <a:p>
            <a:pPr algn="ctr">
              <a:spcBef>
                <a:spcPct val="20000"/>
              </a:spcBef>
            </a:pPr>
            <a:r>
              <a:rPr lang="en-GB" sz="2000" dirty="0">
                <a:solidFill>
                  <a:prstClr val="black"/>
                </a:solidFill>
                <a:latin typeface="Arial" panose="020B0604020202020204" pitchFamily="34" charset="0"/>
                <a:cs typeface="Arial" panose="020B0604020202020204" pitchFamily="34" charset="0"/>
              </a:rPr>
              <a:t>Wiliam, D. (2011). Embedded Formative Assessment. </a:t>
            </a:r>
            <a:r>
              <a:rPr lang="en-GB" sz="2000" i="1" dirty="0">
                <a:solidFill>
                  <a:prstClr val="black"/>
                </a:solidFill>
                <a:latin typeface="Arial" panose="020B0604020202020204" pitchFamily="34" charset="0"/>
                <a:cs typeface="Arial" panose="020B0604020202020204" pitchFamily="34" charset="0"/>
              </a:rPr>
              <a:t>Solution Tree Press.</a:t>
            </a:r>
          </a:p>
        </p:txBody>
      </p:sp>
    </p:spTree>
    <p:extLst>
      <p:ext uri="{BB962C8B-B14F-4D97-AF65-F5344CB8AC3E}">
        <p14:creationId xmlns:p14="http://schemas.microsoft.com/office/powerpoint/2010/main" val="302826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3628" y="425250"/>
            <a:ext cx="8568952" cy="461665"/>
          </a:xfrm>
          <a:prstGeom prst="rect">
            <a:avLst/>
          </a:prstGeom>
          <a:ln>
            <a:noFill/>
          </a:ln>
        </p:spPr>
        <p:txBody>
          <a:bodyPr wrap="square">
            <a:spAutoFit/>
          </a:bodyPr>
          <a:lstStyle/>
          <a:p>
            <a:pPr>
              <a:spcBef>
                <a:spcPct val="20000"/>
              </a:spcBef>
            </a:pPr>
            <a:r>
              <a:rPr lang="en-GB" sz="2400" dirty="0">
                <a:solidFill>
                  <a:prstClr val="black"/>
                </a:solidFill>
                <a:latin typeface="Calibri"/>
              </a:rPr>
              <a:t>2. Eliciting evidence of student learning </a:t>
            </a:r>
          </a:p>
        </p:txBody>
      </p:sp>
      <p:sp>
        <p:nvSpPr>
          <p:cNvPr id="3" name="TextBox 2"/>
          <p:cNvSpPr txBox="1"/>
          <p:nvPr/>
        </p:nvSpPr>
        <p:spPr>
          <a:xfrm>
            <a:off x="1193369" y="1106740"/>
            <a:ext cx="8950272" cy="1846659"/>
          </a:xfrm>
          <a:prstGeom prst="rect">
            <a:avLst/>
          </a:prstGeom>
          <a:solidFill>
            <a:schemeClr val="bg1"/>
          </a:solidFill>
        </p:spPr>
        <p:txBody>
          <a:bodyPr wrap="square" rtlCol="0">
            <a:spAutoFit/>
          </a:bodyPr>
          <a:lstStyle/>
          <a:p>
            <a:pPr algn="just"/>
            <a:r>
              <a:rPr lang="en-GB" dirty="0">
                <a:solidFill>
                  <a:prstClr val="black"/>
                </a:solidFill>
                <a:latin typeface="Calibri"/>
              </a:rPr>
              <a:t>We elicit evidence of students’ learning to assess students where they are in their learning:</a:t>
            </a:r>
          </a:p>
          <a:p>
            <a:pPr marL="285750" indent="-285750" algn="just">
              <a:buFont typeface="Arial" panose="020B0604020202020204" pitchFamily="34" charset="0"/>
              <a:buChar char="•"/>
            </a:pPr>
            <a:r>
              <a:rPr lang="en-GB" dirty="0">
                <a:solidFill>
                  <a:prstClr val="black"/>
                </a:solidFill>
                <a:latin typeface="Calibri"/>
              </a:rPr>
              <a:t>Their starting point</a:t>
            </a:r>
          </a:p>
          <a:p>
            <a:pPr marL="285750" indent="-285750" algn="just">
              <a:buFont typeface="Arial" panose="020B0604020202020204" pitchFamily="34" charset="0"/>
              <a:buChar char="•"/>
            </a:pPr>
            <a:r>
              <a:rPr lang="en-GB" dirty="0">
                <a:solidFill>
                  <a:prstClr val="black"/>
                </a:solidFill>
                <a:latin typeface="Calibri"/>
              </a:rPr>
              <a:t>If they have an understanding of the content before moving on</a:t>
            </a:r>
          </a:p>
          <a:p>
            <a:pPr marL="285750" indent="-285750" algn="just">
              <a:buFont typeface="Arial" panose="020B0604020202020204" pitchFamily="34" charset="0"/>
              <a:buChar char="•"/>
            </a:pPr>
            <a:r>
              <a:rPr lang="en-GB" dirty="0">
                <a:solidFill>
                  <a:prstClr val="black"/>
                </a:solidFill>
                <a:latin typeface="Calibri"/>
              </a:rPr>
              <a:t>It highlights to us as teachers if we have to revisit the material</a:t>
            </a:r>
          </a:p>
          <a:p>
            <a:pPr algn="ctr"/>
            <a:endParaRPr lang="en-GB" dirty="0">
              <a:solidFill>
                <a:prstClr val="black"/>
              </a:solidFill>
              <a:latin typeface="Calibri"/>
            </a:endParaRPr>
          </a:p>
          <a:p>
            <a:pPr algn="ct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Eliciting evidence can take place at any point in the lesson. </a:t>
            </a:r>
          </a:p>
        </p:txBody>
      </p:sp>
      <p:sp>
        <p:nvSpPr>
          <p:cNvPr id="12" name="TextBox 11"/>
          <p:cNvSpPr txBox="1"/>
          <p:nvPr/>
        </p:nvSpPr>
        <p:spPr>
          <a:xfrm>
            <a:off x="873752" y="3338114"/>
            <a:ext cx="3365034" cy="2062103"/>
          </a:xfrm>
          <a:prstGeom prst="rect">
            <a:avLst/>
          </a:prstGeom>
          <a:noFill/>
        </p:spPr>
        <p:txBody>
          <a:bodyPr wrap="square" rtlCol="0">
            <a:spAutoFit/>
          </a:bodyPr>
          <a:lstStyle/>
          <a:p>
            <a:pPr algn="ctr"/>
            <a:r>
              <a:rPr lang="en-GB" sz="3200" dirty="0">
                <a:solidFill>
                  <a:srgbClr val="0070C0"/>
                </a:solidFill>
                <a:latin typeface="Calibri"/>
              </a:rPr>
              <a:t>This shouldn’t be about creating more marking for yourself.</a:t>
            </a:r>
          </a:p>
        </p:txBody>
      </p:sp>
      <p:sp>
        <p:nvSpPr>
          <p:cNvPr id="2" name="Speech Bubble: Oval 1">
            <a:extLst>
              <a:ext uri="{FF2B5EF4-FFF2-40B4-BE49-F238E27FC236}">
                <a16:creationId xmlns:a16="http://schemas.microsoft.com/office/drawing/2014/main" id="{DFAD9AE2-4436-48DA-84A5-439BEC3E44BB}"/>
              </a:ext>
            </a:extLst>
          </p:cNvPr>
          <p:cNvSpPr/>
          <p:nvPr/>
        </p:nvSpPr>
        <p:spPr>
          <a:xfrm>
            <a:off x="6222569" y="3099661"/>
            <a:ext cx="4688238" cy="302217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a:rPr>
              <a:t>“There are really only two good reasons to ask questions in class: to provide information for the teacher about what to do next (to reveal student thinking as described above) or to cause thinking” </a:t>
            </a:r>
            <a:r>
              <a:rPr lang="en-GB" b="1" dirty="0" err="1">
                <a:solidFill>
                  <a:schemeClr val="bg1"/>
                </a:solidFill>
                <a:latin typeface="Arial" panose="020B0604020202020204" pitchFamily="34" charset="0"/>
                <a:cs typeface="Arial" panose="020B0604020202020204" pitchFamily="34" charset="0"/>
              </a:rPr>
              <a:t>Wiliam</a:t>
            </a:r>
            <a:r>
              <a:rPr lang="en-GB" b="1" dirty="0">
                <a:solidFill>
                  <a:schemeClr val="bg1"/>
                </a:solidFill>
                <a:latin typeface="Arial" panose="020B0604020202020204" pitchFamily="34" charset="0"/>
                <a:cs typeface="Arial" panose="020B0604020202020204" pitchFamily="34" charset="0"/>
              </a:rPr>
              <a:t>, (2011).</a:t>
            </a:r>
          </a:p>
        </p:txBody>
      </p:sp>
    </p:spTree>
    <p:extLst>
      <p:ext uri="{BB962C8B-B14F-4D97-AF65-F5344CB8AC3E}">
        <p14:creationId xmlns:p14="http://schemas.microsoft.com/office/powerpoint/2010/main" val="103367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6394" y="276670"/>
            <a:ext cx="8568952" cy="461665"/>
          </a:xfrm>
          <a:prstGeom prst="rect">
            <a:avLst/>
          </a:prstGeom>
          <a:ln>
            <a:noFill/>
          </a:ln>
        </p:spPr>
        <p:txBody>
          <a:bodyPr wrap="square">
            <a:spAutoFit/>
          </a:bodyPr>
          <a:lstStyle/>
          <a:p>
            <a:pPr>
              <a:spcBef>
                <a:spcPct val="20000"/>
              </a:spcBef>
            </a:pPr>
            <a:r>
              <a:rPr lang="en-GB" sz="2400" dirty="0">
                <a:solidFill>
                  <a:prstClr val="black"/>
                </a:solidFill>
                <a:latin typeface="Arial" panose="020B0604020202020204" pitchFamily="34" charset="0"/>
                <a:cs typeface="Arial" panose="020B0604020202020204" pitchFamily="34" charset="0"/>
              </a:rPr>
              <a:t>3. Providing feedback that moves learning forward </a:t>
            </a:r>
          </a:p>
        </p:txBody>
      </p:sp>
      <p:sp>
        <p:nvSpPr>
          <p:cNvPr id="8" name="TextBox 7"/>
          <p:cNvSpPr txBox="1"/>
          <p:nvPr/>
        </p:nvSpPr>
        <p:spPr>
          <a:xfrm>
            <a:off x="552091" y="1135781"/>
            <a:ext cx="10929667" cy="2585323"/>
          </a:xfrm>
          <a:prstGeom prst="rect">
            <a:avLst/>
          </a:prstGeom>
          <a:solidFill>
            <a:schemeClr val="bg1"/>
          </a:solid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Reflecting on the following factors. Will they provide students with effective feedback to move learning forward?</a:t>
            </a:r>
          </a:p>
          <a:p>
            <a:pPr marL="742950" lvl="1"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Giving students just scores</a:t>
            </a:r>
          </a:p>
          <a:p>
            <a:pPr marL="742950" lvl="1"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Giving students just constructive comments</a:t>
            </a:r>
          </a:p>
          <a:p>
            <a:pPr marL="742950" lvl="1"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Giving students scores and constructive comments </a:t>
            </a:r>
          </a:p>
          <a:p>
            <a:pPr marL="742950" lvl="1"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Praise</a:t>
            </a:r>
          </a:p>
          <a:p>
            <a:pPr marL="742950" lvl="1"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The timing when feedback is given</a:t>
            </a:r>
          </a:p>
          <a:p>
            <a:pPr marL="742950" lvl="1"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Scaffolded responses or a complete solution</a:t>
            </a:r>
          </a:p>
          <a:p>
            <a:pPr marL="742950" lvl="1"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Action orientated responses</a:t>
            </a:r>
          </a:p>
        </p:txBody>
      </p:sp>
      <p:sp>
        <p:nvSpPr>
          <p:cNvPr id="10" name="TextBox 9"/>
          <p:cNvSpPr txBox="1"/>
          <p:nvPr/>
        </p:nvSpPr>
        <p:spPr>
          <a:xfrm>
            <a:off x="552091" y="3841551"/>
            <a:ext cx="9116202"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Compare your thoughts with the research. Why might feedback lower a student’s performance? What might you need to consider?</a:t>
            </a:r>
          </a:p>
        </p:txBody>
      </p:sp>
      <p:sp>
        <p:nvSpPr>
          <p:cNvPr id="11" name="TextBox 10"/>
          <p:cNvSpPr txBox="1"/>
          <p:nvPr/>
        </p:nvSpPr>
        <p:spPr>
          <a:xfrm>
            <a:off x="552090" y="4521890"/>
            <a:ext cx="8653255" cy="1077218"/>
          </a:xfrm>
          <a:prstGeom prst="rect">
            <a:avLst/>
          </a:prstGeom>
          <a:solidFill>
            <a:schemeClr val="bg1"/>
          </a:solidFill>
        </p:spPr>
        <p:txBody>
          <a:bodyPr wrap="square" rtlCol="0">
            <a:spAutoFit/>
          </a:bodyPr>
          <a:lstStyle/>
          <a:p>
            <a:r>
              <a:rPr lang="en-GB" sz="1600" b="1" dirty="0">
                <a:solidFill>
                  <a:prstClr val="black"/>
                </a:solidFill>
                <a:latin typeface="Arial" panose="020B0604020202020204" pitchFamily="34" charset="0"/>
                <a:cs typeface="Arial" panose="020B0604020202020204" pitchFamily="34" charset="0"/>
              </a:rPr>
              <a:t>Effective principles for providing feedback:</a:t>
            </a:r>
            <a:endParaRPr lang="en-GB" sz="1600"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dirty="0">
                <a:solidFill>
                  <a:prstClr val="black"/>
                </a:solidFill>
                <a:latin typeface="Arial" panose="020B0604020202020204" pitchFamily="34" charset="0"/>
                <a:cs typeface="Arial" panose="020B0604020202020204" pitchFamily="34" charset="0"/>
              </a:rPr>
              <a:t>Feedback should be more work for the recipient</a:t>
            </a:r>
          </a:p>
          <a:p>
            <a:pPr marL="742950" lvl="1" indent="-285750">
              <a:buFont typeface="Arial" panose="020B0604020202020204" pitchFamily="34" charset="0"/>
              <a:buChar char="•"/>
            </a:pPr>
            <a:r>
              <a:rPr lang="en-GB" sz="1600" dirty="0">
                <a:solidFill>
                  <a:prstClr val="black"/>
                </a:solidFill>
                <a:latin typeface="Arial" panose="020B0604020202020204" pitchFamily="34" charset="0"/>
                <a:cs typeface="Arial" panose="020B0604020202020204" pitchFamily="34" charset="0"/>
              </a:rPr>
              <a:t>Feedback should be focused – less is often more</a:t>
            </a:r>
          </a:p>
          <a:p>
            <a:pPr marL="742950" lvl="1" indent="-285750">
              <a:buFont typeface="Arial" panose="020B0604020202020204" pitchFamily="34" charset="0"/>
              <a:buChar char="•"/>
            </a:pPr>
            <a:r>
              <a:rPr lang="en-GB" sz="1600" dirty="0">
                <a:solidFill>
                  <a:prstClr val="black"/>
                </a:solidFill>
                <a:latin typeface="Arial" panose="020B0604020202020204" pitchFamily="34" charset="0"/>
                <a:cs typeface="Arial" panose="020B0604020202020204" pitchFamily="34" charset="0"/>
              </a:rPr>
              <a:t>Feedback should relate to the learning goals shared with students</a:t>
            </a:r>
          </a:p>
        </p:txBody>
      </p:sp>
      <p:sp>
        <p:nvSpPr>
          <p:cNvPr id="9" name="Rectangle 8"/>
          <p:cNvSpPr/>
          <p:nvPr/>
        </p:nvSpPr>
        <p:spPr>
          <a:xfrm>
            <a:off x="1159790" y="5969694"/>
            <a:ext cx="9148936" cy="369332"/>
          </a:xfrm>
          <a:prstGeom prst="rect">
            <a:avLst/>
          </a:prstGeom>
        </p:spPr>
        <p:txBody>
          <a:bodyPr wrap="square">
            <a:spAutoFit/>
          </a:bodyPr>
          <a:lstStyle/>
          <a:p>
            <a:pPr algn="ctr">
              <a:spcBef>
                <a:spcPct val="20000"/>
              </a:spcBef>
            </a:pPr>
            <a:r>
              <a:rPr lang="en-GB" dirty="0">
                <a:solidFill>
                  <a:prstClr val="black"/>
                </a:solidFill>
                <a:latin typeface="Arial" panose="020B0604020202020204" pitchFamily="34" charset="0"/>
                <a:cs typeface="Arial" panose="020B0604020202020204" pitchFamily="34" charset="0"/>
              </a:rPr>
              <a:t>Wiliam, D. (2011). Embedded Formative Assessment. </a:t>
            </a:r>
            <a:r>
              <a:rPr lang="en-GB" i="1" dirty="0">
                <a:solidFill>
                  <a:prstClr val="black"/>
                </a:solidFill>
                <a:latin typeface="Arial" panose="020B0604020202020204" pitchFamily="34" charset="0"/>
                <a:cs typeface="Arial" panose="020B0604020202020204" pitchFamily="34" charset="0"/>
              </a:rPr>
              <a:t>Solution Tree Press.</a:t>
            </a:r>
          </a:p>
        </p:txBody>
      </p:sp>
    </p:spTree>
    <p:extLst>
      <p:ext uri="{BB962C8B-B14F-4D97-AF65-F5344CB8AC3E}">
        <p14:creationId xmlns:p14="http://schemas.microsoft.com/office/powerpoint/2010/main" val="283445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8543A5-615C-4ABC-9827-5B984D065806}"/>
              </a:ext>
            </a:extLst>
          </p:cNvPr>
          <p:cNvSpPr txBox="1"/>
          <p:nvPr/>
        </p:nvSpPr>
        <p:spPr>
          <a:xfrm>
            <a:off x="1216323" y="332062"/>
            <a:ext cx="9230265" cy="6400663"/>
          </a:xfrm>
          <a:prstGeom prst="rect">
            <a:avLst/>
          </a:prstGeom>
          <a:noFill/>
        </p:spPr>
        <p:txBody>
          <a:bodyPr wrap="square">
            <a:spAutoFit/>
          </a:bodyPr>
          <a:lstStyle/>
          <a:p>
            <a:pPr algn="ctr">
              <a:lnSpc>
                <a:spcPct val="115000"/>
              </a:lnSpc>
              <a:spcAft>
                <a:spcPts val="1000"/>
              </a:spcAft>
            </a:pPr>
            <a:r>
              <a:rPr lang="en-GB" sz="1400" b="1" kern="1200" dirty="0">
                <a:solidFill>
                  <a:srgbClr val="000000"/>
                </a:solidFill>
                <a:effectLst/>
                <a:latin typeface="Arial" panose="020B0604020202020204" pitchFamily="34" charset="0"/>
                <a:cs typeface="Arial" panose="020B0604020202020204" pitchFamily="34" charset="0"/>
              </a:rPr>
              <a:t>William, D. (2011). Embedded Formative Assessment. </a:t>
            </a:r>
            <a:r>
              <a:rPr lang="en-GB" sz="1400" b="1" i="1" kern="1200" dirty="0">
                <a:solidFill>
                  <a:srgbClr val="000000"/>
                </a:solidFill>
                <a:effectLst/>
                <a:latin typeface="Arial" panose="020B0604020202020204" pitchFamily="34" charset="0"/>
                <a:cs typeface="Arial" panose="020B0604020202020204" pitchFamily="34" charset="0"/>
              </a:rPr>
              <a:t>Solution Tree Press.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Factors that </a:t>
            </a:r>
            <a:r>
              <a:rPr lang="en-GB" sz="1200" dirty="0">
                <a:latin typeface="Arial" panose="020B0604020202020204" pitchFamily="34" charset="0"/>
                <a:ea typeface="Calibri" panose="020F0502020204030204" pitchFamily="34" charset="0"/>
                <a:cs typeface="Arial" panose="020B0604020202020204" pitchFamily="34" charset="0"/>
              </a:rPr>
              <a:t>a</a:t>
            </a:r>
            <a:r>
              <a:rPr lang="en-GB" sz="1200" dirty="0">
                <a:effectLst/>
                <a:latin typeface="Arial" panose="020B0604020202020204" pitchFamily="34" charset="0"/>
                <a:ea typeface="Calibri" panose="020F0502020204030204" pitchFamily="34" charset="0"/>
                <a:cs typeface="Arial" panose="020B0604020202020204" pitchFamily="34" charset="0"/>
              </a:rPr>
              <a:t>ffect </a:t>
            </a:r>
            <a:r>
              <a:rPr lang="en-GB" sz="1200" dirty="0">
                <a:latin typeface="Arial" panose="020B0604020202020204" pitchFamily="34" charset="0"/>
                <a:ea typeface="Calibri" panose="020F0502020204030204" pitchFamily="34" charset="0"/>
                <a:cs typeface="Arial" panose="020B0604020202020204" pitchFamily="34" charset="0"/>
              </a:rPr>
              <a:t>w</a:t>
            </a:r>
            <a:r>
              <a:rPr lang="en-GB" sz="1200" dirty="0">
                <a:effectLst/>
                <a:latin typeface="Arial" panose="020B0604020202020204" pitchFamily="34" charset="0"/>
                <a:ea typeface="Calibri" panose="020F0502020204030204" pitchFamily="34" charset="0"/>
                <a:cs typeface="Arial" panose="020B0604020202020204" pitchFamily="34" charset="0"/>
              </a:rPr>
              <a:t>hether </a:t>
            </a:r>
            <a:r>
              <a:rPr lang="en-GB" sz="1200" dirty="0">
                <a:latin typeface="Arial" panose="020B0604020202020204" pitchFamily="34" charset="0"/>
                <a:ea typeface="Calibri" panose="020F0502020204030204" pitchFamily="34" charset="0"/>
                <a:cs typeface="Arial" panose="020B0604020202020204" pitchFamily="34" charset="0"/>
              </a:rPr>
              <a:t>f</a:t>
            </a:r>
            <a:r>
              <a:rPr lang="en-GB" sz="1200" dirty="0">
                <a:effectLst/>
                <a:latin typeface="Arial" panose="020B0604020202020204" pitchFamily="34" charset="0"/>
                <a:ea typeface="Calibri" panose="020F0502020204030204" pitchFamily="34" charset="0"/>
                <a:cs typeface="Arial" panose="020B0604020202020204" pitchFamily="34" charset="0"/>
              </a:rPr>
              <a:t>eedback is effective</a:t>
            </a:r>
          </a:p>
          <a:p>
            <a:pPr algn="just">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b="1" dirty="0">
                <a:effectLst/>
                <a:latin typeface="Arial" panose="020B0604020202020204" pitchFamily="34" charset="0"/>
                <a:ea typeface="Calibri" panose="020F0502020204030204" pitchFamily="34" charset="0"/>
                <a:cs typeface="Arial" panose="020B0604020202020204" pitchFamily="34" charset="0"/>
              </a:rPr>
              <a:t>Scores and Constructive Comments: </a:t>
            </a:r>
            <a:r>
              <a:rPr lang="en-GB" sz="1200" dirty="0">
                <a:effectLst/>
                <a:latin typeface="Arial" panose="020B0604020202020204" pitchFamily="34" charset="0"/>
                <a:ea typeface="Calibri" panose="020F0502020204030204" pitchFamily="34" charset="0"/>
                <a:cs typeface="Arial" panose="020B0604020202020204" pitchFamily="34" charset="0"/>
              </a:rPr>
              <a:t>In one study, students learned twice as fast when they received constructive feedback (specific comments on errors, suggestions to the students about how to improve, and at least one positive remark) than their peers who simply received a score on their maths homework. In another study, students who only received scores made no progress from one task to the next, while those students who received comments, improved about 30 per cent. This was not surprising. However, it was interesting that students who received both a score and comments also made no progress. The effect of giving them a score had wiped out the benefits of giving them comments! Those with the highest scores felt no need to read the comments and those with the lowest scores did not want to read the comments and yet this is the most common form of the feedback given to students in the United States.</a:t>
            </a:r>
          </a:p>
          <a:p>
            <a:pPr algn="just">
              <a:lnSpc>
                <a:spcPct val="115000"/>
              </a:lnSpc>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b="1" dirty="0">
                <a:effectLst/>
                <a:latin typeface="Arial" panose="020B0604020202020204" pitchFamily="34" charset="0"/>
                <a:ea typeface="Calibri" panose="020F0502020204030204" pitchFamily="34" charset="0"/>
                <a:cs typeface="Arial" panose="020B0604020202020204" pitchFamily="34" charset="0"/>
              </a:rPr>
              <a:t>Praise: </a:t>
            </a:r>
            <a:r>
              <a:rPr lang="en-GB" sz="1200" dirty="0">
                <a:effectLst/>
                <a:latin typeface="Arial" panose="020B0604020202020204" pitchFamily="34" charset="0"/>
                <a:ea typeface="Calibri" panose="020F0502020204030204" pitchFamily="34" charset="0"/>
                <a:cs typeface="Arial" panose="020B0604020202020204" pitchFamily="34" charset="0"/>
              </a:rPr>
              <a:t>In another study, giving written praise had no effect on achievement. In fact, it had the effect of having the students focus on their egos rather than their academic work. </a:t>
            </a:r>
          </a:p>
          <a:p>
            <a:pPr algn="just">
              <a:lnSpc>
                <a:spcPct val="115000"/>
              </a:lnSpc>
              <a:spcAft>
                <a:spcPts val="1000"/>
              </a:spcAft>
            </a:pPr>
            <a:r>
              <a:rPr lang="en-GB" sz="1200" b="1" dirty="0">
                <a:effectLst/>
                <a:latin typeface="Arial" panose="020B0604020202020204" pitchFamily="34" charset="0"/>
                <a:ea typeface="Calibri" panose="020F0502020204030204" pitchFamily="34" charset="0"/>
                <a:cs typeface="Arial" panose="020B0604020202020204" pitchFamily="34" charset="0"/>
              </a:rPr>
              <a:t>Timing: </a:t>
            </a:r>
            <a:r>
              <a:rPr lang="en-GB" sz="1200" dirty="0">
                <a:effectLst/>
                <a:latin typeface="Arial" panose="020B0604020202020204" pitchFamily="34" charset="0"/>
                <a:ea typeface="Calibri" panose="020F0502020204030204" pitchFamily="34" charset="0"/>
                <a:cs typeface="Arial" panose="020B0604020202020204" pitchFamily="34" charset="0"/>
              </a:rPr>
              <a:t>The timing of feedback is also crucial. One study showed that if feedback is given too early, before students have time to work on the task, then they will learn less from the feedback. Furthermore, feedback is only useful if it is given with enough time for the student to use the feedback to improve his or her work. It is particularly helpful to give students time, in class, to use the feedback to improve their work. Remember that feedback only functions formatively if the information fed back to the learner is used by the learner in improving performance. If a teacher writes the following comment on a science assignment after it has been completed, it cannot be of use to the student, “You need to be more systematic in planning your scientific inquiries.” </a:t>
            </a:r>
          </a:p>
          <a:p>
            <a:pPr algn="just">
              <a:lnSpc>
                <a:spcPct val="115000"/>
              </a:lnSpc>
              <a:spcAft>
                <a:spcPts val="1000"/>
              </a:spcAft>
            </a:pPr>
            <a:r>
              <a:rPr lang="en-GB" sz="1200" b="1" dirty="0">
                <a:effectLst/>
                <a:latin typeface="Arial" panose="020B0604020202020204" pitchFamily="34" charset="0"/>
                <a:ea typeface="Calibri" panose="020F0502020204030204" pitchFamily="34" charset="0"/>
                <a:cs typeface="Arial" panose="020B0604020202020204" pitchFamily="34" charset="0"/>
              </a:rPr>
              <a:t>Scaffolding: </a:t>
            </a:r>
            <a:r>
              <a:rPr lang="en-GB" sz="1200" dirty="0">
                <a:effectLst/>
                <a:latin typeface="Arial" panose="020B0604020202020204" pitchFamily="34" charset="0"/>
                <a:ea typeface="Calibri" panose="020F0502020204030204" pitchFamily="34" charset="0"/>
                <a:cs typeface="Arial" panose="020B0604020202020204" pitchFamily="34" charset="0"/>
              </a:rPr>
              <a:t>In one research study one set of students stuck on a problem received a scaffolded response – just the minimum amount of support to help them solve the problem. Another set of students were given a complete solution. When both sets of students had to solve another similar problem, the students who were given the scaffolded feedback learned more and retained more. </a:t>
            </a:r>
          </a:p>
          <a:p>
            <a:pPr algn="just">
              <a:lnSpc>
                <a:spcPct val="115000"/>
              </a:lnSpc>
              <a:spcAft>
                <a:spcPts val="1000"/>
              </a:spcAft>
            </a:pPr>
            <a:r>
              <a:rPr lang="en-GB" sz="1200" b="1" dirty="0">
                <a:effectLst/>
                <a:latin typeface="Arial" panose="020B0604020202020204" pitchFamily="34" charset="0"/>
                <a:ea typeface="Calibri" panose="020F0502020204030204" pitchFamily="34" charset="0"/>
                <a:cs typeface="Arial" panose="020B0604020202020204" pitchFamily="34" charset="0"/>
              </a:rPr>
              <a:t>Action Oriented: </a:t>
            </a:r>
            <a:r>
              <a:rPr lang="en-GB" sz="1200" dirty="0">
                <a:effectLst/>
                <a:latin typeface="Arial" panose="020B0604020202020204" pitchFamily="34" charset="0"/>
                <a:ea typeface="Calibri" panose="020F0502020204030204" pitchFamily="34" charset="0"/>
                <a:cs typeface="Arial" panose="020B0604020202020204" pitchFamily="34" charset="0"/>
              </a:rPr>
              <a:t>Saying what’s wrong isn’t enough. The secret of effective feedback is to provide a recipe for future action. When feedback focuses on what is deficient without telling students how to move forward, this does not help the student. For example, when a teacher writes that a student’s thesis statement isn’t clear this is not very helpful. First of all, this would be a more useful comment during learning. Second of all, the student needs a recipe for how to make it clearer. It is not enough to simply point out the current state. Feedback must outline a series of scaffolded steps to bring the learner to the desired goal.</a:t>
            </a:r>
          </a:p>
        </p:txBody>
      </p:sp>
    </p:spTree>
    <p:extLst>
      <p:ext uri="{BB962C8B-B14F-4D97-AF65-F5344CB8AC3E}">
        <p14:creationId xmlns:p14="http://schemas.microsoft.com/office/powerpoint/2010/main" val="591550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116632"/>
            <a:ext cx="878497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45851" y="6415356"/>
            <a:ext cx="8748464" cy="369332"/>
          </a:xfrm>
          <a:prstGeom prst="rect">
            <a:avLst/>
          </a:prstGeom>
        </p:spPr>
        <p:txBody>
          <a:bodyPr wrap="square">
            <a:spAutoFit/>
          </a:bodyPr>
          <a:lstStyle/>
          <a:p>
            <a:r>
              <a:rPr lang="en-GB" dirty="0">
                <a:solidFill>
                  <a:prstClr val="black"/>
                </a:solidFill>
                <a:latin typeface="Calibri"/>
                <a:hlinkClick r:id="rId3"/>
              </a:rPr>
              <a:t>https://teacherhead.com/2017/12/18/fiveways-of-giving-effective-feedback-as-actions/</a:t>
            </a:r>
            <a:endParaRPr lang="en-GB" dirty="0">
              <a:solidFill>
                <a:prstClr val="black"/>
              </a:solidFill>
              <a:latin typeface="Calibri"/>
            </a:endParaRPr>
          </a:p>
        </p:txBody>
      </p:sp>
    </p:spTree>
    <p:extLst>
      <p:ext uri="{BB962C8B-B14F-4D97-AF65-F5344CB8AC3E}">
        <p14:creationId xmlns:p14="http://schemas.microsoft.com/office/powerpoint/2010/main" val="269525429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551C6AA3F1FB48A22E78D50B162E5A" ma:contentTypeVersion="8" ma:contentTypeDescription="Create a new document." ma:contentTypeScope="" ma:versionID="d24482b62be2e1a8d4f146be6c2d094f">
  <xsd:schema xmlns:xsd="http://www.w3.org/2001/XMLSchema" xmlns:xs="http://www.w3.org/2001/XMLSchema" xmlns:p="http://schemas.microsoft.com/office/2006/metadata/properties" xmlns:ns2="155bbaf9-3613-43e5-bb47-a14b0ef4f6d8" xmlns:ns3="ace07e12-53be-4380-a752-febff906d8c1" targetNamespace="http://schemas.microsoft.com/office/2006/metadata/properties" ma:root="true" ma:fieldsID="36096151c5a773b22839c58d2d82dda7" ns2:_="" ns3:_="">
    <xsd:import namespace="155bbaf9-3613-43e5-bb47-a14b0ef4f6d8"/>
    <xsd:import namespace="ace07e12-53be-4380-a752-febff906d8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5bbaf9-3613-43e5-bb47-a14b0ef4f6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e07e12-53be-4380-a752-febff906d8c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C3F045-28B5-4A2D-BF08-FD2077955B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5bbaf9-3613-43e5-bb47-a14b0ef4f6d8"/>
    <ds:schemaRef ds:uri="ace07e12-53be-4380-a752-febff906d8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868209-3A7A-4673-A5C1-B07446A49EF9}">
  <ds:schemaRefs>
    <ds:schemaRef ds:uri="http://schemas.microsoft.com/sharepoint/v3/contenttype/forms"/>
  </ds:schemaRefs>
</ds:datastoreItem>
</file>

<file path=customXml/itemProps3.xml><?xml version="1.0" encoding="utf-8"?>
<ds:datastoreItem xmlns:ds="http://schemas.openxmlformats.org/officeDocument/2006/customXml" ds:itemID="{94386967-F715-41BE-B5A5-D9AD06C663F2}">
  <ds:schemaRefs>
    <ds:schemaRef ds:uri="http://schemas.microsoft.com/office/2006/documentManagement/types"/>
    <ds:schemaRef ds:uri="http://schemas.microsoft.com/office/infopath/2007/PartnerControls"/>
    <ds:schemaRef ds:uri="http://www.w3.org/XML/1998/namespace"/>
    <ds:schemaRef ds:uri="ace07e12-53be-4380-a752-febff906d8c1"/>
    <ds:schemaRef ds:uri="http://schemas.openxmlformats.org/package/2006/metadata/core-properties"/>
    <ds:schemaRef ds:uri="http://purl.org/dc/dcmitype/"/>
    <ds:schemaRef ds:uri="http://purl.org/dc/elements/1.1/"/>
    <ds:schemaRef ds:uri="155bbaf9-3613-43e5-bb47-a14b0ef4f6d8"/>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61</TotalTime>
  <Words>1448</Words>
  <Application>Microsoft Office PowerPoint</Application>
  <PresentationFormat>Widescreen</PresentationFormat>
  <Paragraphs>95</Paragraphs>
  <Slides>11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Lucida Sans Unicode</vt:lpstr>
      <vt:lpstr>Times-Roman</vt:lpstr>
      <vt:lpstr>Verdana</vt:lpstr>
      <vt:lpstr>Wingdings 2</vt:lpstr>
      <vt:lpstr>Wingdings 3</vt:lpstr>
      <vt:lpstr>1_Office Theme</vt:lpstr>
      <vt:lpstr>2_Concourse</vt:lpstr>
      <vt:lpstr>Session 3: Assessment for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for learning</dc:title>
  <dc:creator>Siobhan Tyson</dc:creator>
  <cp:lastModifiedBy>Anne Haig Smith</cp:lastModifiedBy>
  <cp:revision>13</cp:revision>
  <dcterms:created xsi:type="dcterms:W3CDTF">2022-04-12T08:52:58Z</dcterms:created>
  <dcterms:modified xsi:type="dcterms:W3CDTF">2022-04-28T17:53:26Z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0x01010059551C6AA3F1FB48A22E78D50B162E5A</vt:lpwstr>
  </property>
</Properties>
</file>