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0"/>
  </p:notesMasterIdLst>
  <p:sldIdLst>
    <p:sldId id="256" r:id="rId5"/>
    <p:sldId id="263" r:id="rId6"/>
    <p:sldId id="264" r:id="rId7"/>
    <p:sldId id="266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49E4E6-C969-4808-A81D-43D641966E3E}" v="3" dt="2022-06-28T09:51:25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95D48-6EED-4392-8BB6-33592FF6806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906239-C7A9-4BFD-AE0E-D7154ED61E36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GB" dirty="0"/>
            <a:t>Explore the range of individual needs which you </a:t>
          </a:r>
          <a:r>
            <a:rPr lang="en-GB" dirty="0">
              <a:latin typeface="Calibri Light" panose="020F0302020204030204"/>
            </a:rPr>
            <a:t>should </a:t>
          </a:r>
          <a:r>
            <a:rPr lang="en-GB" dirty="0"/>
            <a:t>consider in planning and teaching </a:t>
          </a:r>
          <a:endParaRPr lang="en-US" dirty="0"/>
        </a:p>
      </dgm:t>
    </dgm:pt>
    <dgm:pt modelId="{84DE9D36-374B-4567-852D-CB04A0BEA1CC}" type="parTrans" cxnId="{1DE089B7-0B45-4CFD-817B-AD34488C9DEC}">
      <dgm:prSet/>
      <dgm:spPr/>
      <dgm:t>
        <a:bodyPr/>
        <a:lstStyle/>
        <a:p>
          <a:endParaRPr lang="en-US"/>
        </a:p>
      </dgm:t>
    </dgm:pt>
    <dgm:pt modelId="{4B37E3AE-3EC0-4B20-8889-65E58F4D6687}" type="sibTrans" cxnId="{1DE089B7-0B45-4CFD-817B-AD34488C9DEC}">
      <dgm:prSet/>
      <dgm:spPr/>
      <dgm:t>
        <a:bodyPr/>
        <a:lstStyle/>
        <a:p>
          <a:endParaRPr lang="en-US"/>
        </a:p>
      </dgm:t>
    </dgm:pt>
    <dgm:pt modelId="{9BBBD26F-EE2F-4770-8539-E8D14FF751D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Reflect on how you currently plan for individual needs and promote inclusion </a:t>
          </a:r>
          <a:endParaRPr lang="en-US" dirty="0"/>
        </a:p>
      </dgm:t>
    </dgm:pt>
    <dgm:pt modelId="{1F61974D-A654-4BB9-BABC-9CCE106397B8}" type="parTrans" cxnId="{7F8B9EE8-73D7-4A33-BD87-3AED32152802}">
      <dgm:prSet/>
      <dgm:spPr/>
      <dgm:t>
        <a:bodyPr/>
        <a:lstStyle/>
        <a:p>
          <a:endParaRPr lang="en-US"/>
        </a:p>
      </dgm:t>
    </dgm:pt>
    <dgm:pt modelId="{900A06E0-7551-4F78-9A43-FDC30BE7BF3F}" type="sibTrans" cxnId="{7F8B9EE8-73D7-4A33-BD87-3AED32152802}">
      <dgm:prSet/>
      <dgm:spPr/>
      <dgm:t>
        <a:bodyPr/>
        <a:lstStyle/>
        <a:p>
          <a:endParaRPr lang="en-US"/>
        </a:p>
      </dgm:t>
    </dgm:pt>
    <dgm:pt modelId="{FF4FD8ED-A318-4C60-B93F-926BBD3B864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Identify strategies and techniques to promote inclusive practice </a:t>
          </a:r>
          <a:endParaRPr lang="en-US" dirty="0"/>
        </a:p>
      </dgm:t>
    </dgm:pt>
    <dgm:pt modelId="{52A05BA5-40BE-465A-8748-4F51F7F2329A}" type="parTrans" cxnId="{D2156D3F-EF80-457B-8384-FA1CFA5C1D65}">
      <dgm:prSet/>
      <dgm:spPr/>
      <dgm:t>
        <a:bodyPr/>
        <a:lstStyle/>
        <a:p>
          <a:endParaRPr lang="en-US"/>
        </a:p>
      </dgm:t>
    </dgm:pt>
    <dgm:pt modelId="{86AF5845-E6DE-433B-8C10-D9A29BDECDC5}" type="sibTrans" cxnId="{D2156D3F-EF80-457B-8384-FA1CFA5C1D65}">
      <dgm:prSet/>
      <dgm:spPr/>
      <dgm:t>
        <a:bodyPr/>
        <a:lstStyle/>
        <a:p>
          <a:endParaRPr lang="en-US"/>
        </a:p>
      </dgm:t>
    </dgm:pt>
    <dgm:pt modelId="{5A51AB31-2276-4502-9067-39F792EFB078}" type="pres">
      <dgm:prSet presAssocID="{FF795D48-6EED-4392-8BB6-33592FF6806A}" presName="root" presStyleCnt="0">
        <dgm:presLayoutVars>
          <dgm:dir/>
          <dgm:resizeHandles val="exact"/>
        </dgm:presLayoutVars>
      </dgm:prSet>
      <dgm:spPr/>
    </dgm:pt>
    <dgm:pt modelId="{19545B79-1B87-4818-B45F-66D2092100FB}" type="pres">
      <dgm:prSet presAssocID="{DB906239-C7A9-4BFD-AE0E-D7154ED61E36}" presName="compNode" presStyleCnt="0"/>
      <dgm:spPr/>
    </dgm:pt>
    <dgm:pt modelId="{0085DC09-AB67-410E-A76F-DF1ACFBC48EF}" type="pres">
      <dgm:prSet presAssocID="{DB906239-C7A9-4BFD-AE0E-D7154ED61E36}" presName="bgRect" presStyleLbl="bgShp" presStyleIdx="0" presStyleCnt="3"/>
      <dgm:spPr/>
    </dgm:pt>
    <dgm:pt modelId="{A1983BC6-008B-4B28-8F86-37CCA7443C0C}" type="pres">
      <dgm:prSet presAssocID="{DB906239-C7A9-4BFD-AE0E-D7154ED61E36}" presName="iconRect" presStyleLbl="nod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AAA9A51-74CF-4B3A-AC35-AFF396380521}" type="pres">
      <dgm:prSet presAssocID="{DB906239-C7A9-4BFD-AE0E-D7154ED61E36}" presName="spaceRect" presStyleCnt="0"/>
      <dgm:spPr/>
    </dgm:pt>
    <dgm:pt modelId="{1B1F03C4-ADBE-4DEA-A621-393DF1A07D6D}" type="pres">
      <dgm:prSet presAssocID="{DB906239-C7A9-4BFD-AE0E-D7154ED61E36}" presName="parTx" presStyleLbl="revTx" presStyleIdx="0" presStyleCnt="3">
        <dgm:presLayoutVars>
          <dgm:chMax val="0"/>
          <dgm:chPref val="0"/>
        </dgm:presLayoutVars>
      </dgm:prSet>
      <dgm:spPr/>
    </dgm:pt>
    <dgm:pt modelId="{0A2D89B9-0F32-4BA8-98AA-406409BD6C38}" type="pres">
      <dgm:prSet presAssocID="{4B37E3AE-3EC0-4B20-8889-65E58F4D6687}" presName="sibTrans" presStyleCnt="0"/>
      <dgm:spPr/>
    </dgm:pt>
    <dgm:pt modelId="{4B0FC8F2-1682-4D80-9439-C2CE43A25D1D}" type="pres">
      <dgm:prSet presAssocID="{9BBBD26F-EE2F-4770-8539-E8D14FF751D7}" presName="compNode" presStyleCnt="0"/>
      <dgm:spPr/>
    </dgm:pt>
    <dgm:pt modelId="{0F16779A-A20F-40E8-B2AD-F90AB2E44B8F}" type="pres">
      <dgm:prSet presAssocID="{9BBBD26F-EE2F-4770-8539-E8D14FF751D7}" presName="bgRect" presStyleLbl="bgShp" presStyleIdx="1" presStyleCnt="3"/>
      <dgm:spPr/>
    </dgm:pt>
    <dgm:pt modelId="{CF87178A-B703-4CC2-AE86-CD0BC6E5BC4D}" type="pres">
      <dgm:prSet presAssocID="{9BBBD26F-EE2F-4770-8539-E8D14FF751D7}" presName="iconRect" presStyleLbl="node1" presStyleIdx="1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B542B4D-A4ED-41FF-BD18-259CCF38F3BC}" type="pres">
      <dgm:prSet presAssocID="{9BBBD26F-EE2F-4770-8539-E8D14FF751D7}" presName="spaceRect" presStyleCnt="0"/>
      <dgm:spPr/>
    </dgm:pt>
    <dgm:pt modelId="{58748B67-2892-46AD-99F1-D97849FBCD38}" type="pres">
      <dgm:prSet presAssocID="{9BBBD26F-EE2F-4770-8539-E8D14FF751D7}" presName="parTx" presStyleLbl="revTx" presStyleIdx="1" presStyleCnt="3">
        <dgm:presLayoutVars>
          <dgm:chMax val="0"/>
          <dgm:chPref val="0"/>
        </dgm:presLayoutVars>
      </dgm:prSet>
      <dgm:spPr/>
    </dgm:pt>
    <dgm:pt modelId="{5AB5FF89-23F7-40C6-B1CC-B89F52EF0B8C}" type="pres">
      <dgm:prSet presAssocID="{900A06E0-7551-4F78-9A43-FDC30BE7BF3F}" presName="sibTrans" presStyleCnt="0"/>
      <dgm:spPr/>
    </dgm:pt>
    <dgm:pt modelId="{6F425440-A06F-4297-9BD5-30976DDA2C91}" type="pres">
      <dgm:prSet presAssocID="{FF4FD8ED-A318-4C60-B93F-926BBD3B864E}" presName="compNode" presStyleCnt="0"/>
      <dgm:spPr/>
    </dgm:pt>
    <dgm:pt modelId="{06CBB63E-15D9-4F3D-82E5-3666C0D1CEDB}" type="pres">
      <dgm:prSet presAssocID="{FF4FD8ED-A318-4C60-B93F-926BBD3B864E}" presName="bgRect" presStyleLbl="bgShp" presStyleIdx="2" presStyleCnt="3"/>
      <dgm:spPr/>
    </dgm:pt>
    <dgm:pt modelId="{D544054D-46EE-4A3C-9540-043CB00B6B62}" type="pres">
      <dgm:prSet presAssocID="{FF4FD8ED-A318-4C60-B93F-926BBD3B864E}" presName="iconRect" presStyleLbl="node1" presStyleIdx="2" presStyleCnt="3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1F519507-707C-4C36-BB18-BDB9A904FD5A}" type="pres">
      <dgm:prSet presAssocID="{FF4FD8ED-A318-4C60-B93F-926BBD3B864E}" presName="spaceRect" presStyleCnt="0"/>
      <dgm:spPr/>
    </dgm:pt>
    <dgm:pt modelId="{5A4B74D2-8039-4971-8274-C903D5902ADE}" type="pres">
      <dgm:prSet presAssocID="{FF4FD8ED-A318-4C60-B93F-926BBD3B864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2156D3F-EF80-457B-8384-FA1CFA5C1D65}" srcId="{FF795D48-6EED-4392-8BB6-33592FF6806A}" destId="{FF4FD8ED-A318-4C60-B93F-926BBD3B864E}" srcOrd="2" destOrd="0" parTransId="{52A05BA5-40BE-465A-8748-4F51F7F2329A}" sibTransId="{86AF5845-E6DE-433B-8C10-D9A29BDECDC5}"/>
    <dgm:cxn modelId="{5DC2E974-F216-4F74-BD47-D75A2F508FC0}" type="presOf" srcId="{FF4FD8ED-A318-4C60-B93F-926BBD3B864E}" destId="{5A4B74D2-8039-4971-8274-C903D5902ADE}" srcOrd="0" destOrd="0" presId="urn:microsoft.com/office/officeart/2018/2/layout/IconVerticalSolidList"/>
    <dgm:cxn modelId="{3D4D8692-550C-432C-8B08-990FDE1C9139}" type="presOf" srcId="{FF795D48-6EED-4392-8BB6-33592FF6806A}" destId="{5A51AB31-2276-4502-9067-39F792EFB078}" srcOrd="0" destOrd="0" presId="urn:microsoft.com/office/officeart/2018/2/layout/IconVerticalSolidList"/>
    <dgm:cxn modelId="{2FA67293-29E4-4098-92CC-20E454517373}" type="presOf" srcId="{9BBBD26F-EE2F-4770-8539-E8D14FF751D7}" destId="{58748B67-2892-46AD-99F1-D97849FBCD38}" srcOrd="0" destOrd="0" presId="urn:microsoft.com/office/officeart/2018/2/layout/IconVerticalSolidList"/>
    <dgm:cxn modelId="{1DE089B7-0B45-4CFD-817B-AD34488C9DEC}" srcId="{FF795D48-6EED-4392-8BB6-33592FF6806A}" destId="{DB906239-C7A9-4BFD-AE0E-D7154ED61E36}" srcOrd="0" destOrd="0" parTransId="{84DE9D36-374B-4567-852D-CB04A0BEA1CC}" sibTransId="{4B37E3AE-3EC0-4B20-8889-65E58F4D6687}"/>
    <dgm:cxn modelId="{7F8B9EE8-73D7-4A33-BD87-3AED32152802}" srcId="{FF795D48-6EED-4392-8BB6-33592FF6806A}" destId="{9BBBD26F-EE2F-4770-8539-E8D14FF751D7}" srcOrd="1" destOrd="0" parTransId="{1F61974D-A654-4BB9-BABC-9CCE106397B8}" sibTransId="{900A06E0-7551-4F78-9A43-FDC30BE7BF3F}"/>
    <dgm:cxn modelId="{6874E5F5-3849-4054-9685-280A50A04FA4}" type="presOf" srcId="{DB906239-C7A9-4BFD-AE0E-D7154ED61E36}" destId="{1B1F03C4-ADBE-4DEA-A621-393DF1A07D6D}" srcOrd="0" destOrd="0" presId="urn:microsoft.com/office/officeart/2018/2/layout/IconVerticalSolidList"/>
    <dgm:cxn modelId="{1AE67EE4-22AD-4179-950D-7FB73725DE9E}" type="presParOf" srcId="{5A51AB31-2276-4502-9067-39F792EFB078}" destId="{19545B79-1B87-4818-B45F-66D2092100FB}" srcOrd="0" destOrd="0" presId="urn:microsoft.com/office/officeart/2018/2/layout/IconVerticalSolidList"/>
    <dgm:cxn modelId="{A3655695-B318-42F2-8BA3-BC3B5729B9A5}" type="presParOf" srcId="{19545B79-1B87-4818-B45F-66D2092100FB}" destId="{0085DC09-AB67-410E-A76F-DF1ACFBC48EF}" srcOrd="0" destOrd="0" presId="urn:microsoft.com/office/officeart/2018/2/layout/IconVerticalSolidList"/>
    <dgm:cxn modelId="{FBDE6963-0B41-404F-B537-3426D1029E35}" type="presParOf" srcId="{19545B79-1B87-4818-B45F-66D2092100FB}" destId="{A1983BC6-008B-4B28-8F86-37CCA7443C0C}" srcOrd="1" destOrd="0" presId="urn:microsoft.com/office/officeart/2018/2/layout/IconVerticalSolidList"/>
    <dgm:cxn modelId="{E39646E0-E552-47C8-81EA-063CE01EBD4E}" type="presParOf" srcId="{19545B79-1B87-4818-B45F-66D2092100FB}" destId="{2AAA9A51-74CF-4B3A-AC35-AFF396380521}" srcOrd="2" destOrd="0" presId="urn:microsoft.com/office/officeart/2018/2/layout/IconVerticalSolidList"/>
    <dgm:cxn modelId="{5A11E887-3009-47C5-90DF-1329E7B75C33}" type="presParOf" srcId="{19545B79-1B87-4818-B45F-66D2092100FB}" destId="{1B1F03C4-ADBE-4DEA-A621-393DF1A07D6D}" srcOrd="3" destOrd="0" presId="urn:microsoft.com/office/officeart/2018/2/layout/IconVerticalSolidList"/>
    <dgm:cxn modelId="{629B321F-9FF9-4961-9B94-DCDD8F033BD7}" type="presParOf" srcId="{5A51AB31-2276-4502-9067-39F792EFB078}" destId="{0A2D89B9-0F32-4BA8-98AA-406409BD6C38}" srcOrd="1" destOrd="0" presId="urn:microsoft.com/office/officeart/2018/2/layout/IconVerticalSolidList"/>
    <dgm:cxn modelId="{B5153B77-EA0E-4E84-881A-1C1061C7C2BF}" type="presParOf" srcId="{5A51AB31-2276-4502-9067-39F792EFB078}" destId="{4B0FC8F2-1682-4D80-9439-C2CE43A25D1D}" srcOrd="2" destOrd="0" presId="urn:microsoft.com/office/officeart/2018/2/layout/IconVerticalSolidList"/>
    <dgm:cxn modelId="{F6796981-27B1-483F-BB38-0CFB806E6858}" type="presParOf" srcId="{4B0FC8F2-1682-4D80-9439-C2CE43A25D1D}" destId="{0F16779A-A20F-40E8-B2AD-F90AB2E44B8F}" srcOrd="0" destOrd="0" presId="urn:microsoft.com/office/officeart/2018/2/layout/IconVerticalSolidList"/>
    <dgm:cxn modelId="{C1E73E6C-4F7C-4E03-957E-0266B744F130}" type="presParOf" srcId="{4B0FC8F2-1682-4D80-9439-C2CE43A25D1D}" destId="{CF87178A-B703-4CC2-AE86-CD0BC6E5BC4D}" srcOrd="1" destOrd="0" presId="urn:microsoft.com/office/officeart/2018/2/layout/IconVerticalSolidList"/>
    <dgm:cxn modelId="{C8A850E5-D2CF-4987-84CF-C6BBE3DC66A2}" type="presParOf" srcId="{4B0FC8F2-1682-4D80-9439-C2CE43A25D1D}" destId="{5B542B4D-A4ED-41FF-BD18-259CCF38F3BC}" srcOrd="2" destOrd="0" presId="urn:microsoft.com/office/officeart/2018/2/layout/IconVerticalSolidList"/>
    <dgm:cxn modelId="{D9E393E0-1729-4141-83F0-3DDADE735EBE}" type="presParOf" srcId="{4B0FC8F2-1682-4D80-9439-C2CE43A25D1D}" destId="{58748B67-2892-46AD-99F1-D97849FBCD38}" srcOrd="3" destOrd="0" presId="urn:microsoft.com/office/officeart/2018/2/layout/IconVerticalSolidList"/>
    <dgm:cxn modelId="{1F7C1C98-A190-4511-AC64-6A38CF7087B4}" type="presParOf" srcId="{5A51AB31-2276-4502-9067-39F792EFB078}" destId="{5AB5FF89-23F7-40C6-B1CC-B89F52EF0B8C}" srcOrd="3" destOrd="0" presId="urn:microsoft.com/office/officeart/2018/2/layout/IconVerticalSolidList"/>
    <dgm:cxn modelId="{81BC10E9-24A3-4851-8E4C-495121ED82C5}" type="presParOf" srcId="{5A51AB31-2276-4502-9067-39F792EFB078}" destId="{6F425440-A06F-4297-9BD5-30976DDA2C91}" srcOrd="4" destOrd="0" presId="urn:microsoft.com/office/officeart/2018/2/layout/IconVerticalSolidList"/>
    <dgm:cxn modelId="{5BD8C096-28F6-4BFE-9893-13BBA4011226}" type="presParOf" srcId="{6F425440-A06F-4297-9BD5-30976DDA2C91}" destId="{06CBB63E-15D9-4F3D-82E5-3666C0D1CEDB}" srcOrd="0" destOrd="0" presId="urn:microsoft.com/office/officeart/2018/2/layout/IconVerticalSolidList"/>
    <dgm:cxn modelId="{6609044E-F904-4670-87F7-9C3B5DB2D3A0}" type="presParOf" srcId="{6F425440-A06F-4297-9BD5-30976DDA2C91}" destId="{D544054D-46EE-4A3C-9540-043CB00B6B62}" srcOrd="1" destOrd="0" presId="urn:microsoft.com/office/officeart/2018/2/layout/IconVerticalSolidList"/>
    <dgm:cxn modelId="{347B80E2-A91B-4461-A041-36E45FF3DBB0}" type="presParOf" srcId="{6F425440-A06F-4297-9BD5-30976DDA2C91}" destId="{1F519507-707C-4C36-BB18-BDB9A904FD5A}" srcOrd="2" destOrd="0" presId="urn:microsoft.com/office/officeart/2018/2/layout/IconVerticalSolidList"/>
    <dgm:cxn modelId="{CB8DFD32-3139-4CB1-9D6B-DDE5F45B8692}" type="presParOf" srcId="{6F425440-A06F-4297-9BD5-30976DDA2C91}" destId="{5A4B74D2-8039-4971-8274-C903D5902AD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218F97-A6BE-495C-A91B-F266C22C61B0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F80BB6E-7091-40BC-BA1A-7F48273AC58A}">
      <dgm:prSet/>
      <dgm:spPr/>
      <dgm:t>
        <a:bodyPr/>
        <a:lstStyle/>
        <a:p>
          <a:r>
            <a:rPr lang="en-GB" dirty="0"/>
            <a:t>Learning difficulties </a:t>
          </a:r>
          <a:endParaRPr lang="en-US" dirty="0"/>
        </a:p>
      </dgm:t>
    </dgm:pt>
    <dgm:pt modelId="{B15DE583-A393-4186-94E4-96CA2355D55D}" type="parTrans" cxnId="{44B97DEC-5D4E-44EB-9561-3B878765AB08}">
      <dgm:prSet/>
      <dgm:spPr/>
      <dgm:t>
        <a:bodyPr/>
        <a:lstStyle/>
        <a:p>
          <a:endParaRPr lang="en-US"/>
        </a:p>
      </dgm:t>
    </dgm:pt>
    <dgm:pt modelId="{058723C9-0B97-4788-9C64-F88005C955D0}" type="sibTrans" cxnId="{44B97DEC-5D4E-44EB-9561-3B878765AB08}">
      <dgm:prSet/>
      <dgm:spPr/>
      <dgm:t>
        <a:bodyPr/>
        <a:lstStyle/>
        <a:p>
          <a:endParaRPr lang="en-US"/>
        </a:p>
      </dgm:t>
    </dgm:pt>
    <dgm:pt modelId="{A998ACCE-ADE4-4008-A597-8E23D168FF84}">
      <dgm:prSet/>
      <dgm:spPr/>
      <dgm:t>
        <a:bodyPr/>
        <a:lstStyle/>
        <a:p>
          <a:pPr rtl="0"/>
          <a:r>
            <a:rPr lang="en-GB" b="1" dirty="0">
              <a:latin typeface="Calibri Light" panose="020F0302020204030204"/>
            </a:rPr>
            <a:t>Learning disabilities </a:t>
          </a:r>
          <a:endParaRPr lang="en-US" b="1" dirty="0"/>
        </a:p>
      </dgm:t>
    </dgm:pt>
    <dgm:pt modelId="{B76920E2-7215-498E-A105-1BDFB2FE2C57}" type="parTrans" cxnId="{B7F880BA-C75A-4D82-9C40-AF71F8E11037}">
      <dgm:prSet/>
      <dgm:spPr/>
      <dgm:t>
        <a:bodyPr/>
        <a:lstStyle/>
        <a:p>
          <a:endParaRPr lang="en-US"/>
        </a:p>
      </dgm:t>
    </dgm:pt>
    <dgm:pt modelId="{5EA67064-B46B-43F5-B59E-0322760FBEB0}" type="sibTrans" cxnId="{B7F880BA-C75A-4D82-9C40-AF71F8E11037}">
      <dgm:prSet/>
      <dgm:spPr/>
      <dgm:t>
        <a:bodyPr/>
        <a:lstStyle/>
        <a:p>
          <a:endParaRPr lang="en-US"/>
        </a:p>
      </dgm:t>
    </dgm:pt>
    <dgm:pt modelId="{1A39B342-F02D-4D23-94F5-D97BF1E12849}">
      <dgm:prSet/>
      <dgm:spPr/>
      <dgm:t>
        <a:bodyPr/>
        <a:lstStyle/>
        <a:p>
          <a:pPr rtl="0"/>
          <a:r>
            <a:rPr lang="en-GB" dirty="0"/>
            <a:t>Socio-economic</a:t>
          </a:r>
          <a:r>
            <a:rPr lang="en-GB" dirty="0">
              <a:latin typeface="Calibri Light" panose="020F0302020204030204"/>
            </a:rPr>
            <a:t> factors</a:t>
          </a:r>
          <a:endParaRPr lang="en-US" dirty="0"/>
        </a:p>
      </dgm:t>
    </dgm:pt>
    <dgm:pt modelId="{F09E3CF8-AA3E-4B06-9C4D-9967387FDC60}" type="parTrans" cxnId="{775998A3-ACE6-49A1-92B1-521885E59A8F}">
      <dgm:prSet/>
      <dgm:spPr/>
      <dgm:t>
        <a:bodyPr/>
        <a:lstStyle/>
        <a:p>
          <a:endParaRPr lang="en-US"/>
        </a:p>
      </dgm:t>
    </dgm:pt>
    <dgm:pt modelId="{123648D6-48D7-4662-96A7-8F0CCB02D70E}" type="sibTrans" cxnId="{775998A3-ACE6-49A1-92B1-521885E59A8F}">
      <dgm:prSet/>
      <dgm:spPr/>
      <dgm:t>
        <a:bodyPr/>
        <a:lstStyle/>
        <a:p>
          <a:endParaRPr lang="en-US"/>
        </a:p>
      </dgm:t>
    </dgm:pt>
    <dgm:pt modelId="{67FB2C2E-DA49-4306-A69C-76625E2C31C6}">
      <dgm:prSet/>
      <dgm:spPr/>
      <dgm:t>
        <a:bodyPr/>
        <a:lstStyle/>
        <a:p>
          <a:pPr rtl="0"/>
          <a:r>
            <a:rPr lang="en-GB" b="1" dirty="0">
              <a:latin typeface="Calibri Light" panose="020F0302020204030204"/>
            </a:rPr>
            <a:t>Disabilities </a:t>
          </a:r>
          <a:endParaRPr lang="en-US" b="1" dirty="0"/>
        </a:p>
      </dgm:t>
    </dgm:pt>
    <dgm:pt modelId="{8BF17D40-CF15-4CA7-A2CA-33CDB05A77B8}" type="parTrans" cxnId="{3EF2692E-6DF7-46E6-8D78-B1CAF09CF5BC}">
      <dgm:prSet/>
      <dgm:spPr/>
      <dgm:t>
        <a:bodyPr/>
        <a:lstStyle/>
        <a:p>
          <a:endParaRPr lang="en-US"/>
        </a:p>
      </dgm:t>
    </dgm:pt>
    <dgm:pt modelId="{82EE0B5E-CABC-4B9B-889F-471B58E17C9D}" type="sibTrans" cxnId="{3EF2692E-6DF7-46E6-8D78-B1CAF09CF5BC}">
      <dgm:prSet/>
      <dgm:spPr/>
      <dgm:t>
        <a:bodyPr/>
        <a:lstStyle/>
        <a:p>
          <a:endParaRPr lang="en-US"/>
        </a:p>
      </dgm:t>
    </dgm:pt>
    <dgm:pt modelId="{301DF91B-A984-4983-9296-24B10C8FA930}">
      <dgm:prSet/>
      <dgm:spPr/>
      <dgm:t>
        <a:bodyPr/>
        <a:lstStyle/>
        <a:p>
          <a:r>
            <a:rPr lang="en-GB" dirty="0"/>
            <a:t>Personalities </a:t>
          </a:r>
          <a:endParaRPr lang="en-US" dirty="0"/>
        </a:p>
      </dgm:t>
    </dgm:pt>
    <dgm:pt modelId="{82441C0D-2DDF-4707-B8DC-9653C13B4C00}" type="parTrans" cxnId="{C142BEEE-8350-41C9-A8CC-4C61459C04D1}">
      <dgm:prSet/>
      <dgm:spPr/>
      <dgm:t>
        <a:bodyPr/>
        <a:lstStyle/>
        <a:p>
          <a:endParaRPr lang="en-US"/>
        </a:p>
      </dgm:t>
    </dgm:pt>
    <dgm:pt modelId="{7F44DF31-0974-4D7C-A7AB-3D1F7DD76EC5}" type="sibTrans" cxnId="{C142BEEE-8350-41C9-A8CC-4C61459C04D1}">
      <dgm:prSet/>
      <dgm:spPr/>
      <dgm:t>
        <a:bodyPr/>
        <a:lstStyle/>
        <a:p>
          <a:endParaRPr lang="en-US"/>
        </a:p>
      </dgm:t>
    </dgm:pt>
    <dgm:pt modelId="{655D5C56-6F67-41E0-A9A3-59A0E18B1A40}">
      <dgm:prSet phldr="0"/>
      <dgm:spPr/>
      <dgm:t>
        <a:bodyPr/>
        <a:lstStyle/>
        <a:p>
          <a:pPr rtl="0"/>
          <a:r>
            <a:rPr lang="en-GB" b="1" dirty="0">
              <a:latin typeface="Calibri Light" panose="020F0302020204030204"/>
            </a:rPr>
            <a:t>Religion or culture </a:t>
          </a:r>
        </a:p>
      </dgm:t>
    </dgm:pt>
    <dgm:pt modelId="{4F8475BC-A7BF-41F2-A282-C208C82F5B98}" type="parTrans" cxnId="{7CF90772-EFEF-43A5-AE71-D61FF8CADCA9}">
      <dgm:prSet/>
      <dgm:spPr/>
    </dgm:pt>
    <dgm:pt modelId="{4D322104-FB2C-4614-B114-BBD2377A97AB}" type="sibTrans" cxnId="{7CF90772-EFEF-43A5-AE71-D61FF8CADCA9}">
      <dgm:prSet/>
      <dgm:spPr/>
    </dgm:pt>
    <dgm:pt modelId="{D52A3524-07CC-4883-8131-5C90CFD068F5}" type="pres">
      <dgm:prSet presAssocID="{53218F97-A6BE-495C-A91B-F266C22C61B0}" presName="vert0" presStyleCnt="0">
        <dgm:presLayoutVars>
          <dgm:dir/>
          <dgm:animOne val="branch"/>
          <dgm:animLvl val="lvl"/>
        </dgm:presLayoutVars>
      </dgm:prSet>
      <dgm:spPr/>
    </dgm:pt>
    <dgm:pt modelId="{B7A88E7E-A0F9-482E-8572-24BF410D40D6}" type="pres">
      <dgm:prSet presAssocID="{DF80BB6E-7091-40BC-BA1A-7F48273AC58A}" presName="thickLine" presStyleLbl="alignNode1" presStyleIdx="0" presStyleCnt="6"/>
      <dgm:spPr/>
    </dgm:pt>
    <dgm:pt modelId="{383A9529-916A-47E6-A1DA-76BC9A9539F0}" type="pres">
      <dgm:prSet presAssocID="{DF80BB6E-7091-40BC-BA1A-7F48273AC58A}" presName="horz1" presStyleCnt="0"/>
      <dgm:spPr/>
    </dgm:pt>
    <dgm:pt modelId="{CB4B8124-2872-4976-B875-62EC83462898}" type="pres">
      <dgm:prSet presAssocID="{DF80BB6E-7091-40BC-BA1A-7F48273AC58A}" presName="tx1" presStyleLbl="revTx" presStyleIdx="0" presStyleCnt="6"/>
      <dgm:spPr/>
    </dgm:pt>
    <dgm:pt modelId="{5E1B7831-2EA2-4D5F-9DC4-38356E668B1E}" type="pres">
      <dgm:prSet presAssocID="{DF80BB6E-7091-40BC-BA1A-7F48273AC58A}" presName="vert1" presStyleCnt="0"/>
      <dgm:spPr/>
    </dgm:pt>
    <dgm:pt modelId="{AF0219C6-98C6-4D7F-B630-CB8C1F2938A9}" type="pres">
      <dgm:prSet presAssocID="{A998ACCE-ADE4-4008-A597-8E23D168FF84}" presName="thickLine" presStyleLbl="alignNode1" presStyleIdx="1" presStyleCnt="6"/>
      <dgm:spPr/>
    </dgm:pt>
    <dgm:pt modelId="{87C01D58-F88C-416A-942D-30F3918847CB}" type="pres">
      <dgm:prSet presAssocID="{A998ACCE-ADE4-4008-A597-8E23D168FF84}" presName="horz1" presStyleCnt="0"/>
      <dgm:spPr/>
    </dgm:pt>
    <dgm:pt modelId="{A369FDDA-C8F3-4E7E-B2A7-40F1DF064E7B}" type="pres">
      <dgm:prSet presAssocID="{A998ACCE-ADE4-4008-A597-8E23D168FF84}" presName="tx1" presStyleLbl="revTx" presStyleIdx="1" presStyleCnt="6"/>
      <dgm:spPr/>
    </dgm:pt>
    <dgm:pt modelId="{60D2E513-27CB-4994-8415-82BA6A1456BA}" type="pres">
      <dgm:prSet presAssocID="{A998ACCE-ADE4-4008-A597-8E23D168FF84}" presName="vert1" presStyleCnt="0"/>
      <dgm:spPr/>
    </dgm:pt>
    <dgm:pt modelId="{05801F90-E7C9-4FF2-99AD-8F8226C3B210}" type="pres">
      <dgm:prSet presAssocID="{1A39B342-F02D-4D23-94F5-D97BF1E12849}" presName="thickLine" presStyleLbl="alignNode1" presStyleIdx="2" presStyleCnt="6"/>
      <dgm:spPr/>
    </dgm:pt>
    <dgm:pt modelId="{9EF86163-6D31-4633-921C-D2A61FC25510}" type="pres">
      <dgm:prSet presAssocID="{1A39B342-F02D-4D23-94F5-D97BF1E12849}" presName="horz1" presStyleCnt="0"/>
      <dgm:spPr/>
    </dgm:pt>
    <dgm:pt modelId="{FF03F171-39F8-4ADF-9668-29899209DB6F}" type="pres">
      <dgm:prSet presAssocID="{1A39B342-F02D-4D23-94F5-D97BF1E12849}" presName="tx1" presStyleLbl="revTx" presStyleIdx="2" presStyleCnt="6"/>
      <dgm:spPr/>
    </dgm:pt>
    <dgm:pt modelId="{31C9A912-357C-41ED-9FCE-CAD8C510A264}" type="pres">
      <dgm:prSet presAssocID="{1A39B342-F02D-4D23-94F5-D97BF1E12849}" presName="vert1" presStyleCnt="0"/>
      <dgm:spPr/>
    </dgm:pt>
    <dgm:pt modelId="{4C6EA7EB-E0C2-4EA2-9089-CF96505235D3}" type="pres">
      <dgm:prSet presAssocID="{67FB2C2E-DA49-4306-A69C-76625E2C31C6}" presName="thickLine" presStyleLbl="alignNode1" presStyleIdx="3" presStyleCnt="6"/>
      <dgm:spPr/>
    </dgm:pt>
    <dgm:pt modelId="{557A689E-119E-404F-89F2-E5F18A63C954}" type="pres">
      <dgm:prSet presAssocID="{67FB2C2E-DA49-4306-A69C-76625E2C31C6}" presName="horz1" presStyleCnt="0"/>
      <dgm:spPr/>
    </dgm:pt>
    <dgm:pt modelId="{EAFD0B7D-0838-4D97-8415-6033B27FBCFF}" type="pres">
      <dgm:prSet presAssocID="{67FB2C2E-DA49-4306-A69C-76625E2C31C6}" presName="tx1" presStyleLbl="revTx" presStyleIdx="3" presStyleCnt="6"/>
      <dgm:spPr/>
    </dgm:pt>
    <dgm:pt modelId="{7876F3DB-6665-446F-A6DE-62B4FEB35258}" type="pres">
      <dgm:prSet presAssocID="{67FB2C2E-DA49-4306-A69C-76625E2C31C6}" presName="vert1" presStyleCnt="0"/>
      <dgm:spPr/>
    </dgm:pt>
    <dgm:pt modelId="{0FE03EC6-FFF0-48AE-ACDC-F60D146E0E02}" type="pres">
      <dgm:prSet presAssocID="{301DF91B-A984-4983-9296-24B10C8FA930}" presName="thickLine" presStyleLbl="alignNode1" presStyleIdx="4" presStyleCnt="6"/>
      <dgm:spPr/>
    </dgm:pt>
    <dgm:pt modelId="{233FF3D9-610F-441D-97F0-FC9F14B7C6B7}" type="pres">
      <dgm:prSet presAssocID="{301DF91B-A984-4983-9296-24B10C8FA930}" presName="horz1" presStyleCnt="0"/>
      <dgm:spPr/>
    </dgm:pt>
    <dgm:pt modelId="{2A809CDF-7B24-4C7E-A662-6B79A90A8C9E}" type="pres">
      <dgm:prSet presAssocID="{301DF91B-A984-4983-9296-24B10C8FA930}" presName="tx1" presStyleLbl="revTx" presStyleIdx="4" presStyleCnt="6"/>
      <dgm:spPr/>
    </dgm:pt>
    <dgm:pt modelId="{15BFB330-0167-4722-BF26-488D90A4CFE9}" type="pres">
      <dgm:prSet presAssocID="{301DF91B-A984-4983-9296-24B10C8FA930}" presName="vert1" presStyleCnt="0"/>
      <dgm:spPr/>
    </dgm:pt>
    <dgm:pt modelId="{919CB971-3EE3-4DC5-ADAA-06894103FF37}" type="pres">
      <dgm:prSet presAssocID="{655D5C56-6F67-41E0-A9A3-59A0E18B1A40}" presName="thickLine" presStyleLbl="alignNode1" presStyleIdx="5" presStyleCnt="6"/>
      <dgm:spPr/>
    </dgm:pt>
    <dgm:pt modelId="{FFC3E6E6-B50E-4624-8984-20BF24D9678C}" type="pres">
      <dgm:prSet presAssocID="{655D5C56-6F67-41E0-A9A3-59A0E18B1A40}" presName="horz1" presStyleCnt="0"/>
      <dgm:spPr/>
    </dgm:pt>
    <dgm:pt modelId="{7B0C9572-757E-4469-AF15-72E20BE0422E}" type="pres">
      <dgm:prSet presAssocID="{655D5C56-6F67-41E0-A9A3-59A0E18B1A40}" presName="tx1" presStyleLbl="revTx" presStyleIdx="5" presStyleCnt="6"/>
      <dgm:spPr/>
    </dgm:pt>
    <dgm:pt modelId="{CD41C108-C952-415B-8794-A2FEE36230B8}" type="pres">
      <dgm:prSet presAssocID="{655D5C56-6F67-41E0-A9A3-59A0E18B1A40}" presName="vert1" presStyleCnt="0"/>
      <dgm:spPr/>
    </dgm:pt>
  </dgm:ptLst>
  <dgm:cxnLst>
    <dgm:cxn modelId="{0312E519-8A2A-40BE-B5D8-52FE91548557}" type="presOf" srcId="{DF80BB6E-7091-40BC-BA1A-7F48273AC58A}" destId="{CB4B8124-2872-4976-B875-62EC83462898}" srcOrd="0" destOrd="0" presId="urn:microsoft.com/office/officeart/2008/layout/LinedList"/>
    <dgm:cxn modelId="{3EF2692E-6DF7-46E6-8D78-B1CAF09CF5BC}" srcId="{53218F97-A6BE-495C-A91B-F266C22C61B0}" destId="{67FB2C2E-DA49-4306-A69C-76625E2C31C6}" srcOrd="3" destOrd="0" parTransId="{8BF17D40-CF15-4CA7-A2CA-33CDB05A77B8}" sibTransId="{82EE0B5E-CABC-4B9B-889F-471B58E17C9D}"/>
    <dgm:cxn modelId="{E082904C-42DB-4738-8796-52898172870A}" type="presOf" srcId="{53218F97-A6BE-495C-A91B-F266C22C61B0}" destId="{D52A3524-07CC-4883-8131-5C90CFD068F5}" srcOrd="0" destOrd="0" presId="urn:microsoft.com/office/officeart/2008/layout/LinedList"/>
    <dgm:cxn modelId="{7CF90772-EFEF-43A5-AE71-D61FF8CADCA9}" srcId="{53218F97-A6BE-495C-A91B-F266C22C61B0}" destId="{655D5C56-6F67-41E0-A9A3-59A0E18B1A40}" srcOrd="5" destOrd="0" parTransId="{4F8475BC-A7BF-41F2-A282-C208C82F5B98}" sibTransId="{4D322104-FB2C-4614-B114-BBD2377A97AB}"/>
    <dgm:cxn modelId="{775998A3-ACE6-49A1-92B1-521885E59A8F}" srcId="{53218F97-A6BE-495C-A91B-F266C22C61B0}" destId="{1A39B342-F02D-4D23-94F5-D97BF1E12849}" srcOrd="2" destOrd="0" parTransId="{F09E3CF8-AA3E-4B06-9C4D-9967387FDC60}" sibTransId="{123648D6-48D7-4662-96A7-8F0CCB02D70E}"/>
    <dgm:cxn modelId="{B7F880BA-C75A-4D82-9C40-AF71F8E11037}" srcId="{53218F97-A6BE-495C-A91B-F266C22C61B0}" destId="{A998ACCE-ADE4-4008-A597-8E23D168FF84}" srcOrd="1" destOrd="0" parTransId="{B76920E2-7215-498E-A105-1BDFB2FE2C57}" sibTransId="{5EA67064-B46B-43F5-B59E-0322760FBEB0}"/>
    <dgm:cxn modelId="{C3126DCD-7FC3-4331-90AE-B7C7BAFC4BE2}" type="presOf" srcId="{655D5C56-6F67-41E0-A9A3-59A0E18B1A40}" destId="{7B0C9572-757E-4469-AF15-72E20BE0422E}" srcOrd="0" destOrd="0" presId="urn:microsoft.com/office/officeart/2008/layout/LinedList"/>
    <dgm:cxn modelId="{95678DD4-2A22-44B7-BB64-E700EB498A9C}" type="presOf" srcId="{67FB2C2E-DA49-4306-A69C-76625E2C31C6}" destId="{EAFD0B7D-0838-4D97-8415-6033B27FBCFF}" srcOrd="0" destOrd="0" presId="urn:microsoft.com/office/officeart/2008/layout/LinedList"/>
    <dgm:cxn modelId="{B7CC39DD-7E51-4D49-BA8F-78977CFC0AAA}" type="presOf" srcId="{1A39B342-F02D-4D23-94F5-D97BF1E12849}" destId="{FF03F171-39F8-4ADF-9668-29899209DB6F}" srcOrd="0" destOrd="0" presId="urn:microsoft.com/office/officeart/2008/layout/LinedList"/>
    <dgm:cxn modelId="{21518FDD-AAD8-41CA-8B1A-4DFB9AD90DED}" type="presOf" srcId="{A998ACCE-ADE4-4008-A597-8E23D168FF84}" destId="{A369FDDA-C8F3-4E7E-B2A7-40F1DF064E7B}" srcOrd="0" destOrd="0" presId="urn:microsoft.com/office/officeart/2008/layout/LinedList"/>
    <dgm:cxn modelId="{44B97DEC-5D4E-44EB-9561-3B878765AB08}" srcId="{53218F97-A6BE-495C-A91B-F266C22C61B0}" destId="{DF80BB6E-7091-40BC-BA1A-7F48273AC58A}" srcOrd="0" destOrd="0" parTransId="{B15DE583-A393-4186-94E4-96CA2355D55D}" sibTransId="{058723C9-0B97-4788-9C64-F88005C955D0}"/>
    <dgm:cxn modelId="{C142BEEE-8350-41C9-A8CC-4C61459C04D1}" srcId="{53218F97-A6BE-495C-A91B-F266C22C61B0}" destId="{301DF91B-A984-4983-9296-24B10C8FA930}" srcOrd="4" destOrd="0" parTransId="{82441C0D-2DDF-4707-B8DC-9653C13B4C00}" sibTransId="{7F44DF31-0974-4D7C-A7AB-3D1F7DD76EC5}"/>
    <dgm:cxn modelId="{FC4290F6-2D97-4AD9-87E1-5462C993A68E}" type="presOf" srcId="{301DF91B-A984-4983-9296-24B10C8FA930}" destId="{2A809CDF-7B24-4C7E-A662-6B79A90A8C9E}" srcOrd="0" destOrd="0" presId="urn:microsoft.com/office/officeart/2008/layout/LinedList"/>
    <dgm:cxn modelId="{5C8E0040-432E-4E83-A23B-D2CC906A9EE1}" type="presParOf" srcId="{D52A3524-07CC-4883-8131-5C90CFD068F5}" destId="{B7A88E7E-A0F9-482E-8572-24BF410D40D6}" srcOrd="0" destOrd="0" presId="urn:microsoft.com/office/officeart/2008/layout/LinedList"/>
    <dgm:cxn modelId="{EECD8581-FE7B-498A-B3BE-8949CC148555}" type="presParOf" srcId="{D52A3524-07CC-4883-8131-5C90CFD068F5}" destId="{383A9529-916A-47E6-A1DA-76BC9A9539F0}" srcOrd="1" destOrd="0" presId="urn:microsoft.com/office/officeart/2008/layout/LinedList"/>
    <dgm:cxn modelId="{1005EBF6-9B16-4B81-95BA-DA32AECDEB96}" type="presParOf" srcId="{383A9529-916A-47E6-A1DA-76BC9A9539F0}" destId="{CB4B8124-2872-4976-B875-62EC83462898}" srcOrd="0" destOrd="0" presId="urn:microsoft.com/office/officeart/2008/layout/LinedList"/>
    <dgm:cxn modelId="{0F412F06-7E9D-43FE-A411-D13EDAB08744}" type="presParOf" srcId="{383A9529-916A-47E6-A1DA-76BC9A9539F0}" destId="{5E1B7831-2EA2-4D5F-9DC4-38356E668B1E}" srcOrd="1" destOrd="0" presId="urn:microsoft.com/office/officeart/2008/layout/LinedList"/>
    <dgm:cxn modelId="{44F8797A-7D58-4131-9993-3D10DFF8332D}" type="presParOf" srcId="{D52A3524-07CC-4883-8131-5C90CFD068F5}" destId="{AF0219C6-98C6-4D7F-B630-CB8C1F2938A9}" srcOrd="2" destOrd="0" presId="urn:microsoft.com/office/officeart/2008/layout/LinedList"/>
    <dgm:cxn modelId="{D8ED8ECE-0F12-470E-9F0D-A5573B78C174}" type="presParOf" srcId="{D52A3524-07CC-4883-8131-5C90CFD068F5}" destId="{87C01D58-F88C-416A-942D-30F3918847CB}" srcOrd="3" destOrd="0" presId="urn:microsoft.com/office/officeart/2008/layout/LinedList"/>
    <dgm:cxn modelId="{B77DD56C-D0AC-4DF7-9E4C-2469DBC6E5D5}" type="presParOf" srcId="{87C01D58-F88C-416A-942D-30F3918847CB}" destId="{A369FDDA-C8F3-4E7E-B2A7-40F1DF064E7B}" srcOrd="0" destOrd="0" presId="urn:microsoft.com/office/officeart/2008/layout/LinedList"/>
    <dgm:cxn modelId="{2A667CBC-64DE-4DC4-B95E-32F144D03DEB}" type="presParOf" srcId="{87C01D58-F88C-416A-942D-30F3918847CB}" destId="{60D2E513-27CB-4994-8415-82BA6A1456BA}" srcOrd="1" destOrd="0" presId="urn:microsoft.com/office/officeart/2008/layout/LinedList"/>
    <dgm:cxn modelId="{DF3731FD-2AF9-4759-A4E8-FB30641D838E}" type="presParOf" srcId="{D52A3524-07CC-4883-8131-5C90CFD068F5}" destId="{05801F90-E7C9-4FF2-99AD-8F8226C3B210}" srcOrd="4" destOrd="0" presId="urn:microsoft.com/office/officeart/2008/layout/LinedList"/>
    <dgm:cxn modelId="{4F9354A3-1B4F-4529-8851-361EA98F1787}" type="presParOf" srcId="{D52A3524-07CC-4883-8131-5C90CFD068F5}" destId="{9EF86163-6D31-4633-921C-D2A61FC25510}" srcOrd="5" destOrd="0" presId="urn:microsoft.com/office/officeart/2008/layout/LinedList"/>
    <dgm:cxn modelId="{52927CBA-CD84-4BB8-9EF4-EDEF4ACDA7A0}" type="presParOf" srcId="{9EF86163-6D31-4633-921C-D2A61FC25510}" destId="{FF03F171-39F8-4ADF-9668-29899209DB6F}" srcOrd="0" destOrd="0" presId="urn:microsoft.com/office/officeart/2008/layout/LinedList"/>
    <dgm:cxn modelId="{F31BFC41-12FB-4C9E-ABF5-1222853CCC5A}" type="presParOf" srcId="{9EF86163-6D31-4633-921C-D2A61FC25510}" destId="{31C9A912-357C-41ED-9FCE-CAD8C510A264}" srcOrd="1" destOrd="0" presId="urn:microsoft.com/office/officeart/2008/layout/LinedList"/>
    <dgm:cxn modelId="{ED941FD2-551A-40DC-9190-30AE314528D2}" type="presParOf" srcId="{D52A3524-07CC-4883-8131-5C90CFD068F5}" destId="{4C6EA7EB-E0C2-4EA2-9089-CF96505235D3}" srcOrd="6" destOrd="0" presId="urn:microsoft.com/office/officeart/2008/layout/LinedList"/>
    <dgm:cxn modelId="{F9B7E030-A047-4788-8A93-33625A7800AD}" type="presParOf" srcId="{D52A3524-07CC-4883-8131-5C90CFD068F5}" destId="{557A689E-119E-404F-89F2-E5F18A63C954}" srcOrd="7" destOrd="0" presId="urn:microsoft.com/office/officeart/2008/layout/LinedList"/>
    <dgm:cxn modelId="{FC73E014-45B8-47BB-8828-970EEEA01F9F}" type="presParOf" srcId="{557A689E-119E-404F-89F2-E5F18A63C954}" destId="{EAFD0B7D-0838-4D97-8415-6033B27FBCFF}" srcOrd="0" destOrd="0" presId="urn:microsoft.com/office/officeart/2008/layout/LinedList"/>
    <dgm:cxn modelId="{D09F7BC9-7CC9-4E19-BC61-6345EC421607}" type="presParOf" srcId="{557A689E-119E-404F-89F2-E5F18A63C954}" destId="{7876F3DB-6665-446F-A6DE-62B4FEB35258}" srcOrd="1" destOrd="0" presId="urn:microsoft.com/office/officeart/2008/layout/LinedList"/>
    <dgm:cxn modelId="{5BF91497-E302-4CB5-ADA6-08ECDE8574F7}" type="presParOf" srcId="{D52A3524-07CC-4883-8131-5C90CFD068F5}" destId="{0FE03EC6-FFF0-48AE-ACDC-F60D146E0E02}" srcOrd="8" destOrd="0" presId="urn:microsoft.com/office/officeart/2008/layout/LinedList"/>
    <dgm:cxn modelId="{6569F732-023A-45B8-8B22-FF395550D2A2}" type="presParOf" srcId="{D52A3524-07CC-4883-8131-5C90CFD068F5}" destId="{233FF3D9-610F-441D-97F0-FC9F14B7C6B7}" srcOrd="9" destOrd="0" presId="urn:microsoft.com/office/officeart/2008/layout/LinedList"/>
    <dgm:cxn modelId="{124E9003-2A65-418A-AD71-3C8124D4C2E2}" type="presParOf" srcId="{233FF3D9-610F-441D-97F0-FC9F14B7C6B7}" destId="{2A809CDF-7B24-4C7E-A662-6B79A90A8C9E}" srcOrd="0" destOrd="0" presId="urn:microsoft.com/office/officeart/2008/layout/LinedList"/>
    <dgm:cxn modelId="{630FAB63-A3E5-4C4A-8000-AB204D5D97C3}" type="presParOf" srcId="{233FF3D9-610F-441D-97F0-FC9F14B7C6B7}" destId="{15BFB330-0167-4722-BF26-488D90A4CFE9}" srcOrd="1" destOrd="0" presId="urn:microsoft.com/office/officeart/2008/layout/LinedList"/>
    <dgm:cxn modelId="{39C9CC62-E72C-44F6-B145-589343F3E028}" type="presParOf" srcId="{D52A3524-07CC-4883-8131-5C90CFD068F5}" destId="{919CB971-3EE3-4DC5-ADAA-06894103FF37}" srcOrd="10" destOrd="0" presId="urn:microsoft.com/office/officeart/2008/layout/LinedList"/>
    <dgm:cxn modelId="{9CC3EB4E-4EA3-4304-B472-559EF493F325}" type="presParOf" srcId="{D52A3524-07CC-4883-8131-5C90CFD068F5}" destId="{FFC3E6E6-B50E-4624-8984-20BF24D9678C}" srcOrd="11" destOrd="0" presId="urn:microsoft.com/office/officeart/2008/layout/LinedList"/>
    <dgm:cxn modelId="{9FA503C8-B03C-4C82-8FD6-9359809BDEED}" type="presParOf" srcId="{FFC3E6E6-B50E-4624-8984-20BF24D9678C}" destId="{7B0C9572-757E-4469-AF15-72E20BE0422E}" srcOrd="0" destOrd="0" presId="urn:microsoft.com/office/officeart/2008/layout/LinedList"/>
    <dgm:cxn modelId="{DFD40295-BD82-4A41-83E2-2AD712000645}" type="presParOf" srcId="{FFC3E6E6-B50E-4624-8984-20BF24D9678C}" destId="{CD41C108-C952-415B-8794-A2FEE36230B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5DC09-AB67-410E-A76F-DF1ACFBC48EF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83BC6-008B-4B28-8F86-37CCA7443C0C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F03C4-ADBE-4DEA-A621-393DF1A07D6D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Explore the range of individual needs which you </a:t>
          </a:r>
          <a:r>
            <a:rPr lang="en-GB" sz="2500" kern="1200" dirty="0">
              <a:latin typeface="Calibri Light" panose="020F0302020204030204"/>
            </a:rPr>
            <a:t>should </a:t>
          </a:r>
          <a:r>
            <a:rPr lang="en-GB" sz="2500" kern="1200" dirty="0"/>
            <a:t>consider in planning and teaching </a:t>
          </a:r>
          <a:endParaRPr lang="en-US" sz="2500" kern="1200" dirty="0"/>
        </a:p>
      </dsp:txBody>
      <dsp:txXfrm>
        <a:off x="1435590" y="531"/>
        <a:ext cx="9080009" cy="1242935"/>
      </dsp:txXfrm>
    </dsp:sp>
    <dsp:sp modelId="{0F16779A-A20F-40E8-B2AD-F90AB2E44B8F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7178A-B703-4CC2-AE86-CD0BC6E5BC4D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48B67-2892-46AD-99F1-D97849FBCD38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Reflect on how you currently plan for individual needs and promote inclusion </a:t>
          </a:r>
          <a:endParaRPr lang="en-US" sz="2500" kern="1200" dirty="0"/>
        </a:p>
      </dsp:txBody>
      <dsp:txXfrm>
        <a:off x="1435590" y="1554201"/>
        <a:ext cx="9080009" cy="1242935"/>
      </dsp:txXfrm>
    </dsp:sp>
    <dsp:sp modelId="{06CBB63E-15D9-4F3D-82E5-3666C0D1CEDB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4054D-46EE-4A3C-9540-043CB00B6B62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B74D2-8039-4971-8274-C903D5902ADE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Identify strategies and techniques to promote inclusive practice </a:t>
          </a:r>
          <a:endParaRPr lang="en-US" sz="2500" kern="1200" dirty="0"/>
        </a:p>
      </dsp:txBody>
      <dsp:txXfrm>
        <a:off x="1435590" y="3107870"/>
        <a:ext cx="90800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88E7E-A0F9-482E-8572-24BF410D40D6}">
      <dsp:nvSpPr>
        <dsp:cNvPr id="0" name=""/>
        <dsp:cNvSpPr/>
      </dsp:nvSpPr>
      <dsp:spPr>
        <a:xfrm>
          <a:off x="0" y="1848"/>
          <a:ext cx="658648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4B8124-2872-4976-B875-62EC83462898}">
      <dsp:nvSpPr>
        <dsp:cNvPr id="0" name=""/>
        <dsp:cNvSpPr/>
      </dsp:nvSpPr>
      <dsp:spPr>
        <a:xfrm>
          <a:off x="0" y="1848"/>
          <a:ext cx="6586489" cy="630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Learning difficulties </a:t>
          </a:r>
          <a:endParaRPr lang="en-US" sz="2900" kern="1200" dirty="0"/>
        </a:p>
      </dsp:txBody>
      <dsp:txXfrm>
        <a:off x="0" y="1848"/>
        <a:ext cx="6586489" cy="630287"/>
      </dsp:txXfrm>
    </dsp:sp>
    <dsp:sp modelId="{AF0219C6-98C6-4D7F-B630-CB8C1F2938A9}">
      <dsp:nvSpPr>
        <dsp:cNvPr id="0" name=""/>
        <dsp:cNvSpPr/>
      </dsp:nvSpPr>
      <dsp:spPr>
        <a:xfrm>
          <a:off x="0" y="632135"/>
          <a:ext cx="658648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69FDDA-C8F3-4E7E-B2A7-40F1DF064E7B}">
      <dsp:nvSpPr>
        <dsp:cNvPr id="0" name=""/>
        <dsp:cNvSpPr/>
      </dsp:nvSpPr>
      <dsp:spPr>
        <a:xfrm>
          <a:off x="0" y="632135"/>
          <a:ext cx="6586489" cy="630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 dirty="0">
              <a:latin typeface="Calibri Light" panose="020F0302020204030204"/>
            </a:rPr>
            <a:t>Learning disabilities </a:t>
          </a:r>
          <a:endParaRPr lang="en-US" sz="2900" b="1" kern="1200" dirty="0"/>
        </a:p>
      </dsp:txBody>
      <dsp:txXfrm>
        <a:off x="0" y="632135"/>
        <a:ext cx="6586489" cy="630287"/>
      </dsp:txXfrm>
    </dsp:sp>
    <dsp:sp modelId="{05801F90-E7C9-4FF2-99AD-8F8226C3B210}">
      <dsp:nvSpPr>
        <dsp:cNvPr id="0" name=""/>
        <dsp:cNvSpPr/>
      </dsp:nvSpPr>
      <dsp:spPr>
        <a:xfrm>
          <a:off x="0" y="1262422"/>
          <a:ext cx="658648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03F171-39F8-4ADF-9668-29899209DB6F}">
      <dsp:nvSpPr>
        <dsp:cNvPr id="0" name=""/>
        <dsp:cNvSpPr/>
      </dsp:nvSpPr>
      <dsp:spPr>
        <a:xfrm>
          <a:off x="0" y="1262422"/>
          <a:ext cx="6586489" cy="630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Socio-economic</a:t>
          </a:r>
          <a:r>
            <a:rPr lang="en-GB" sz="2900" kern="1200" dirty="0">
              <a:latin typeface="Calibri Light" panose="020F0302020204030204"/>
            </a:rPr>
            <a:t> factors</a:t>
          </a:r>
          <a:endParaRPr lang="en-US" sz="2900" kern="1200" dirty="0"/>
        </a:p>
      </dsp:txBody>
      <dsp:txXfrm>
        <a:off x="0" y="1262422"/>
        <a:ext cx="6586489" cy="630287"/>
      </dsp:txXfrm>
    </dsp:sp>
    <dsp:sp modelId="{4C6EA7EB-E0C2-4EA2-9089-CF96505235D3}">
      <dsp:nvSpPr>
        <dsp:cNvPr id="0" name=""/>
        <dsp:cNvSpPr/>
      </dsp:nvSpPr>
      <dsp:spPr>
        <a:xfrm>
          <a:off x="0" y="1892709"/>
          <a:ext cx="658648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FD0B7D-0838-4D97-8415-6033B27FBCFF}">
      <dsp:nvSpPr>
        <dsp:cNvPr id="0" name=""/>
        <dsp:cNvSpPr/>
      </dsp:nvSpPr>
      <dsp:spPr>
        <a:xfrm>
          <a:off x="0" y="1892709"/>
          <a:ext cx="6586489" cy="630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 dirty="0">
              <a:latin typeface="Calibri Light" panose="020F0302020204030204"/>
            </a:rPr>
            <a:t>Disabilities </a:t>
          </a:r>
          <a:endParaRPr lang="en-US" sz="2900" b="1" kern="1200" dirty="0"/>
        </a:p>
      </dsp:txBody>
      <dsp:txXfrm>
        <a:off x="0" y="1892709"/>
        <a:ext cx="6586489" cy="630287"/>
      </dsp:txXfrm>
    </dsp:sp>
    <dsp:sp modelId="{0FE03EC6-FFF0-48AE-ACDC-F60D146E0E02}">
      <dsp:nvSpPr>
        <dsp:cNvPr id="0" name=""/>
        <dsp:cNvSpPr/>
      </dsp:nvSpPr>
      <dsp:spPr>
        <a:xfrm>
          <a:off x="0" y="2522996"/>
          <a:ext cx="658648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809CDF-7B24-4C7E-A662-6B79A90A8C9E}">
      <dsp:nvSpPr>
        <dsp:cNvPr id="0" name=""/>
        <dsp:cNvSpPr/>
      </dsp:nvSpPr>
      <dsp:spPr>
        <a:xfrm>
          <a:off x="0" y="2522996"/>
          <a:ext cx="6586489" cy="630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Personalities </a:t>
          </a:r>
          <a:endParaRPr lang="en-US" sz="2900" kern="1200" dirty="0"/>
        </a:p>
      </dsp:txBody>
      <dsp:txXfrm>
        <a:off x="0" y="2522996"/>
        <a:ext cx="6586489" cy="630287"/>
      </dsp:txXfrm>
    </dsp:sp>
    <dsp:sp modelId="{919CB971-3EE3-4DC5-ADAA-06894103FF37}">
      <dsp:nvSpPr>
        <dsp:cNvPr id="0" name=""/>
        <dsp:cNvSpPr/>
      </dsp:nvSpPr>
      <dsp:spPr>
        <a:xfrm>
          <a:off x="0" y="3153283"/>
          <a:ext cx="658648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0C9572-757E-4469-AF15-72E20BE0422E}">
      <dsp:nvSpPr>
        <dsp:cNvPr id="0" name=""/>
        <dsp:cNvSpPr/>
      </dsp:nvSpPr>
      <dsp:spPr>
        <a:xfrm>
          <a:off x="0" y="3153283"/>
          <a:ext cx="6586489" cy="630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 dirty="0">
              <a:latin typeface="Calibri Light" panose="020F0302020204030204"/>
            </a:rPr>
            <a:t>Religion or culture </a:t>
          </a:r>
        </a:p>
      </dsp:txBody>
      <dsp:txXfrm>
        <a:off x="0" y="3153283"/>
        <a:ext cx="6586489" cy="630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5847B-C577-4CC4-848D-2D9C7FF67EE5}" type="datetimeFigureOut">
              <a:t>6/28/2022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86F95-A0B1-4D7D-BDAE-EFDE07A58C4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91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86F95-A0B1-4D7D-BDAE-EFDE07A58C4B}" type="slidenum">
              <a:rPr lang="en-GB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32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86F95-A0B1-4D7D-BDAE-EFDE07A58C4B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489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Hockings, C. (2010). Inclusive Learning and Teaching in Higher Education: A Synthesis of Research. York: Higher Education Academy.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86F95-A0B1-4D7D-BDAE-EFDE07A58C4B}" type="slidenum"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385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86F95-A0B1-4D7D-BDAE-EFDE07A58C4B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90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D218-AB0B-4440-B37F-7CD83D092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72B31-DC41-4E67-8E23-5A218BA49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C1F51-4DA4-4E49-9797-7EFBD5C2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14DEE-F740-4F94-9696-D6EBAAE4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F0679-F222-4481-9500-23450D3A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97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80DA0-2FE5-4C41-B01F-DE50FFCA8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EAB5C4-46A0-4F99-9D5F-AD9217109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8BC33-4D9D-46DB-A8BE-E4441726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6BC11-5CA7-46D7-8F3C-556D0A39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824DF-44F3-452D-B7DB-03518F3E8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52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4A82E9-7788-4F34-B8AF-BC2BE2652B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214E28-5E4E-4137-A222-F54206025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FD5F9-68F6-41F4-BE9C-C3C794875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4F920-1C58-4007-9F6E-F31D87E4F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D1283-30EC-482D-91D6-5712105D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52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5F37-4420-4D96-88CB-47FD570DB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B29F6-5739-498D-9BC9-ABAEA90FF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0A42A-8347-4387-BDA0-6DF137E6C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F9C45-AC69-450A-B42A-6F4B1C12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9380C-4C3B-4F4D-A03F-0B2FF5202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83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12E67-3030-42F4-A3B4-8E0070948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E1781-F87A-4C99-9C53-26793F9FF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2EDB5-A180-49F7-95D6-7B54D6931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6BF41-6586-4317-9450-3066130C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79505-1674-4842-ACF3-36531A223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06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F70E9-0C88-4946-97BB-04E4C68DC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7CA2D-623F-44D3-A5AE-0CE48517D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5E600-3197-4045-8CAC-7DB6C5A6D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4D7DE-05E8-42B2-8E15-2C38F8B36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CF2CA-D8E6-4420-ABBA-75B1FA6D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24FA7-43AA-4EEA-B249-1AE4B73ED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95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809A-B24A-4E9E-A417-8A55B9D62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99FE2-6CA2-4923-ABC8-4EA362E6D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095A5-A633-4EA5-BEA3-31C5246B1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E8C25-D08B-4BC6-BFE8-4CE8C892E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5AEFAB-637E-455E-9C20-C201F0C12C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0D8F3-4371-4E31-AE71-4000766BA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6649B8-14FD-4BEE-96A7-8E240B32A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B41700-97B6-448D-B165-0B6E6855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88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6FFC3-B3BE-43BC-A856-A33805B1D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ED47-BA09-407D-8B8B-4E64DEAB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4077E-CE60-4196-ADBE-2B0D01D40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9A5980-DCC3-4AEA-8DE5-5616269F5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43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EFFEF6-360F-40BF-A211-4885D284A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A76310-0F1A-4C88-B7EC-17B0BCE56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01672-80F4-4BA5-8EED-74982308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2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18F9D-D8E6-4D60-8AF1-D69B57454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58CCC-529F-450D-B112-BB5F7AB9B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55266-37D8-4387-88FA-F60D9829E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1B444-BB9C-46E3-843F-1F4DE69C7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50879-8597-4165-A1A2-D2D503E27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7EF78-8A21-446C-A599-7936C93C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95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33C7-AF80-4566-AF9A-0392E8F89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37B378-09FC-4631-BDC8-3C17A20A0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67E21-2B61-4962-A1CC-BD0FBB996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3FBA5-930E-4AE4-BDD6-BDF8F862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F95FA-11D8-4F00-BA52-8C93D8AE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21B98-4837-4EBC-BA6D-23024DC1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87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D43F-970B-4772-9F3B-B9EBC3161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5E902-47C0-46F7-9D7C-F899B9A3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E2571-E4D4-46AA-855E-B90A4EB30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56313-F972-47C1-A61A-6D52535E0D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A2E67-2243-482C-9B8C-6A3A21CE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04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Layout" Target="../diagrams/layout2.xml"/><Relationship Id="rId11" Type="http://schemas.openxmlformats.org/officeDocument/2006/relationships/image" Target="../media/image10.jpeg"/><Relationship Id="rId5" Type="http://schemas.openxmlformats.org/officeDocument/2006/relationships/diagramData" Target="../diagrams/data2.xml"/><Relationship Id="rId10" Type="http://schemas.openxmlformats.org/officeDocument/2006/relationships/image" Target="../media/image9.jpeg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!!BGRectangle">
            <a:extLst>
              <a:ext uri="{FF2B5EF4-FFF2-40B4-BE49-F238E27FC236}">
                <a16:creationId xmlns:a16="http://schemas.microsoft.com/office/drawing/2014/main" id="{F1611BA9-268A-49A6-84F8-FC9153668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6B668B3-BEA7-4AC6-A0F1-A104062DCB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en-GB" sz="4800">
                <a:solidFill>
                  <a:srgbClr val="FFFFFF"/>
                </a:solidFill>
                <a:latin typeface="Arial"/>
                <a:ea typeface="+mj-lt"/>
                <a:cs typeface="+mj-lt"/>
              </a:rPr>
              <a:t>Session 4: </a:t>
            </a:r>
            <a:br>
              <a:rPr lang="en-GB" sz="4800" dirty="0">
                <a:latin typeface="Arial"/>
                <a:ea typeface="+mj-lt"/>
                <a:cs typeface="+mj-lt"/>
              </a:rPr>
            </a:br>
            <a:r>
              <a:rPr lang="en-GB" sz="4800" dirty="0">
                <a:solidFill>
                  <a:srgbClr val="FFFFFF"/>
                </a:solidFill>
                <a:latin typeface="Arial"/>
                <a:ea typeface="+mj-lt"/>
                <a:cs typeface="+mj-lt"/>
              </a:rPr>
              <a:t>Understanding and supporting individuals needs in your planning and teaching.</a:t>
            </a:r>
            <a:endParaRPr lang="en-US" sz="5600" dirty="0">
              <a:solidFill>
                <a:srgbClr val="FFFFFF"/>
              </a:solidFill>
              <a:latin typeface="Arial"/>
              <a:cs typeface="Calibri Light" panose="020F0302020204030204"/>
            </a:endParaRPr>
          </a:p>
        </p:txBody>
      </p:sp>
      <p:sp>
        <p:nvSpPr>
          <p:cNvPr id="14" name="!!Line">
            <a:extLst>
              <a:ext uri="{FF2B5EF4-FFF2-40B4-BE49-F238E27FC236}">
                <a16:creationId xmlns:a16="http://schemas.microsoft.com/office/drawing/2014/main" id="{1825D5AF-D278-4D9A-A4F5-A1A1D3507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6" y="2286000"/>
            <a:ext cx="27432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AF385D9-FF98-43B2-9A64-DAB0D058FB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226"/>
    </mc:Choice>
    <mc:Fallback xmlns="">
      <p:transition spd="slow" advTm="10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9747C-4274-49B5-AFFB-6FDA4ADF3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Session Aims </a:t>
            </a:r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0AA9ACF-58FB-4F71-B6D8-3DA8150C73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730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8DFF0-4158-4A7E-A16B-57997AFE6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>
                <a:cs typeface="Calibri Light"/>
              </a:rPr>
              <a:t>Individual needs </a:t>
            </a:r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CA28B7-F5D6-4570-B706-5ABEBAC27D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09647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6" name="Picture 16" descr="People in the desert">
            <a:extLst>
              <a:ext uri="{FF2B5EF4-FFF2-40B4-BE49-F238E27FC236}">
                <a16:creationId xmlns:a16="http://schemas.microsoft.com/office/drawing/2014/main" id="{604C3B07-0607-4DDD-AC5F-2BB70DB21AA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pic>
        <p:nvPicPr>
          <p:cNvPr id="4" name="Picture 3" descr="Yellow umbrella in a sea of many black umbrellas">
            <a:extLst>
              <a:ext uri="{FF2B5EF4-FFF2-40B4-BE49-F238E27FC236}">
                <a16:creationId xmlns:a16="http://schemas.microsoft.com/office/drawing/2014/main" id="{56FE75EF-1992-4705-B3E3-331E58497EB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89" y="2661556"/>
            <a:ext cx="4470402" cy="25146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4BB6F33-5720-FE72-F735-AF178FF3B3CF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F9FE1D6B-2C57-4A17-895A-F1D293324E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6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043"/>
    </mc:Choice>
    <mc:Fallback xmlns="">
      <p:transition spd="slow" advTm="129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0AED-6B6C-490A-A304-25DB7F4F3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/>
                <a:cs typeface="Calibri Light"/>
              </a:rPr>
              <a:t>What is inclusive teaching and learning? </a:t>
            </a:r>
            <a:r>
              <a:rPr lang="en-GB" dirty="0">
                <a:cs typeface="Calibri Light"/>
              </a:rPr>
              <a:t> </a:t>
            </a:r>
          </a:p>
        </p:txBody>
      </p:sp>
      <p:pic>
        <p:nvPicPr>
          <p:cNvPr id="4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FE32CE91-2ECD-4661-BD05-DEE074BC2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846" y="4402149"/>
            <a:ext cx="1773755" cy="1372394"/>
          </a:xfr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ABAF8DA-0AD5-4CBF-AC09-AD735CFDCEDF}"/>
              </a:ext>
            </a:extLst>
          </p:cNvPr>
          <p:cNvSpPr/>
          <p:nvPr/>
        </p:nvSpPr>
        <p:spPr>
          <a:xfrm>
            <a:off x="9317419" y="4062246"/>
            <a:ext cx="2088931" cy="21940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81A185-4D9E-487C-9BAF-09C580CACECE}"/>
              </a:ext>
            </a:extLst>
          </p:cNvPr>
          <p:cNvCxnSpPr/>
          <p:nvPr/>
        </p:nvCxnSpPr>
        <p:spPr>
          <a:xfrm>
            <a:off x="9709915" y="4323364"/>
            <a:ext cx="1195552" cy="1615963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94D49AA-F3AC-4A10-A66F-7BEB1F27A863}"/>
              </a:ext>
            </a:extLst>
          </p:cNvPr>
          <p:cNvCxnSpPr>
            <a:cxnSpLocks/>
          </p:cNvCxnSpPr>
          <p:nvPr/>
        </p:nvCxnSpPr>
        <p:spPr>
          <a:xfrm flipV="1">
            <a:off x="9512846" y="4415328"/>
            <a:ext cx="1642241" cy="1432035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DE76AE4-3949-4E9C-81E9-90BDF4A30032}"/>
              </a:ext>
            </a:extLst>
          </p:cNvPr>
          <p:cNvSpPr txBox="1"/>
          <p:nvPr/>
        </p:nvSpPr>
        <p:spPr>
          <a:xfrm>
            <a:off x="1505608" y="2123090"/>
            <a:ext cx="7958956" cy="27853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 i="1" dirty="0">
                <a:solidFill>
                  <a:srgbClr val="41444D"/>
                </a:solidFill>
                <a:latin typeface="Arial"/>
                <a:cs typeface="Arial"/>
              </a:rPr>
              <a:t>"The ways in which pedagogy, curricula and assessment are designed and delivered to engage students in learning that is meaningful, relevant and accessible to all".</a:t>
            </a:r>
            <a:endParaRPr lang="en-US" sz="3500" i="1" dirty="0"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4E4CEF-2105-444F-94CE-91FF7F66F003}"/>
              </a:ext>
            </a:extLst>
          </p:cNvPr>
          <p:cNvSpPr txBox="1"/>
          <p:nvPr/>
        </p:nvSpPr>
        <p:spPr>
          <a:xfrm>
            <a:off x="4934607" y="5788572"/>
            <a:ext cx="347892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41444D"/>
                </a:solidFill>
                <a:latin typeface="Arial"/>
                <a:cs typeface="Arial"/>
              </a:rPr>
              <a:t>(</a:t>
            </a:r>
            <a:r>
              <a:rPr lang="en-US" sz="2800" i="1" dirty="0">
                <a:solidFill>
                  <a:srgbClr val="41444D"/>
                </a:solidFill>
                <a:latin typeface="Arial"/>
                <a:cs typeface="Arial"/>
              </a:rPr>
              <a:t>Hockings, 2010</a:t>
            </a:r>
            <a:r>
              <a:rPr lang="en-US" sz="2800" dirty="0">
                <a:solidFill>
                  <a:srgbClr val="41444D"/>
                </a:solidFill>
                <a:latin typeface="Arial"/>
                <a:cs typeface="Arial"/>
              </a:rPr>
              <a:t>)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221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8B7D-E647-4DB2-84AA-3A0200EE0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5 Minute Reflection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B72E8-7312-4F34-83F4-AD4FC5C49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000"/>
              <a:t>How do you currently plan for inclusion? </a:t>
            </a:r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Hour Glass with red sand">
            <a:extLst>
              <a:ext uri="{FF2B5EF4-FFF2-40B4-BE49-F238E27FC236}">
                <a16:creationId xmlns:a16="http://schemas.microsoft.com/office/drawing/2014/main" id="{EDABBDB9-8A7E-4549-9D33-351435DF3B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3F3BA96-6D24-49C3-B042-3EFE53AAA5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11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2276"/>
    </mc:Choice>
    <mc:Fallback xmlns="">
      <p:transition spd="slow" advTm="12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551C6AA3F1FB48A22E78D50B162E5A" ma:contentTypeVersion="8" ma:contentTypeDescription="Create a new document." ma:contentTypeScope="" ma:versionID="d24482b62be2e1a8d4f146be6c2d094f">
  <xsd:schema xmlns:xsd="http://www.w3.org/2001/XMLSchema" xmlns:xs="http://www.w3.org/2001/XMLSchema" xmlns:p="http://schemas.microsoft.com/office/2006/metadata/properties" xmlns:ns2="155bbaf9-3613-43e5-bb47-a14b0ef4f6d8" xmlns:ns3="ace07e12-53be-4380-a752-febff906d8c1" targetNamespace="http://schemas.microsoft.com/office/2006/metadata/properties" ma:root="true" ma:fieldsID="36096151c5a773b22839c58d2d82dda7" ns2:_="" ns3:_="">
    <xsd:import namespace="155bbaf9-3613-43e5-bb47-a14b0ef4f6d8"/>
    <xsd:import namespace="ace07e12-53be-4380-a752-febff906d8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5bbaf9-3613-43e5-bb47-a14b0ef4f6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e07e12-53be-4380-a752-febff906d8c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0D90E6-2CC2-4B6C-A776-AD91F620BC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4A33A3-8519-4C8B-A1EC-26E115D955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5bbaf9-3613-43e5-bb47-a14b0ef4f6d8"/>
    <ds:schemaRef ds:uri="ace07e12-53be-4380-a752-febff906d8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35768B-7C72-4B50-B109-AA3358C6F68F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f6d3cd03-962b-4245-8515-10d4cb297444"/>
    <ds:schemaRef ds:uri="7b9534c1-377d-4aad-862c-1688d6bb49a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146</Words>
  <Application>Microsoft Office PowerPoint</Application>
  <PresentationFormat>Widescreen</PresentationFormat>
  <Paragraphs>22</Paragraphs>
  <Slides>5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Session 4:  Understanding and supporting individuals needs in your planning and teaching.</vt:lpstr>
      <vt:lpstr>Session Aims </vt:lpstr>
      <vt:lpstr>Individual needs </vt:lpstr>
      <vt:lpstr>What is inclusive teaching and learning?  </vt:lpstr>
      <vt:lpstr>5 Minute Reflection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Williams</dc:creator>
  <cp:lastModifiedBy>Andy Bignell</cp:lastModifiedBy>
  <cp:revision>203</cp:revision>
  <dcterms:created xsi:type="dcterms:W3CDTF">2022-02-09T13:18:56Z</dcterms:created>
  <dcterms:modified xsi:type="dcterms:W3CDTF">2022-06-28T11:03:18Z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0x01010059551C6AA3F1FB48A22E78D50B162E5A</vt:lpwstr>
  </property>
</Properties>
</file>