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8"/>
  </p:notesMasterIdLst>
  <p:sldIdLst>
    <p:sldId id="261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49E4E6-C969-4808-A81D-43D641966E3E}" v="3" dt="2022-06-28T09:51:25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enhance.etfoundation.co.uk/dtpf" TargetMode="External"/><Relationship Id="rId3" Type="http://schemas.openxmlformats.org/officeDocument/2006/relationships/hyperlink" Target="https://www.fortheteachers.org/differentiation_framework/" TargetMode="External"/><Relationship Id="rId7" Type="http://schemas.openxmlformats.org/officeDocument/2006/relationships/hyperlink" Target="https://www.youtube.com/watch?v=qWBjBq73oR4" TargetMode="External"/><Relationship Id="rId2" Type="http://schemas.openxmlformats.org/officeDocument/2006/relationships/hyperlink" Target="https://www.aeseducation.com/blog/what-is-cooperative-learning-and-how-does-it-work#:~:text=Cooperative%20learning%20is%20the%20process,blended%20learning%20or%20differentiated%20instruction." TargetMode="External"/><Relationship Id="rId1" Type="http://schemas.openxmlformats.org/officeDocument/2006/relationships/hyperlink" Target="https://www.teachingenglish.org.uk/article/assessment-learning" TargetMode="External"/><Relationship Id="rId6" Type="http://schemas.openxmlformats.org/officeDocument/2006/relationships/hyperlink" Target="https://www.sec-ed.co.uk/best-practice/effective-teacher-modelling/" TargetMode="External"/><Relationship Id="rId5" Type="http://schemas.openxmlformats.org/officeDocument/2006/relationships/hyperlink" Target="https://www.businessballs.com/self-awareness/experiential-learning/" TargetMode="External"/><Relationship Id="rId4" Type="http://schemas.openxmlformats.org/officeDocument/2006/relationships/hyperlink" Target="https://www.anngravells.com/information/embedding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enhance.etfoundation.co.uk/dtpf" TargetMode="External"/><Relationship Id="rId3" Type="http://schemas.openxmlformats.org/officeDocument/2006/relationships/hyperlink" Target="https://www.fortheteachers.org/differentiation_framework/" TargetMode="External"/><Relationship Id="rId7" Type="http://schemas.openxmlformats.org/officeDocument/2006/relationships/hyperlink" Target="https://www.youtube.com/watch?v=qWBjBq73oR4" TargetMode="External"/><Relationship Id="rId2" Type="http://schemas.openxmlformats.org/officeDocument/2006/relationships/hyperlink" Target="https://www.aeseducation.com/blog/what-is-cooperative-learning-and-how-does-it-work#:~:text=Cooperative%20learning%20is%20the%20process,blended%20learning%20or%20differentiated%20instruction." TargetMode="External"/><Relationship Id="rId1" Type="http://schemas.openxmlformats.org/officeDocument/2006/relationships/hyperlink" Target="https://www.teachingenglish.org.uk/article/assessment-learning" TargetMode="External"/><Relationship Id="rId6" Type="http://schemas.openxmlformats.org/officeDocument/2006/relationships/hyperlink" Target="https://www.sec-ed.co.uk/best-practice/effective-teacher-modelling/" TargetMode="External"/><Relationship Id="rId5" Type="http://schemas.openxmlformats.org/officeDocument/2006/relationships/hyperlink" Target="https://www.businessballs.com/self-awareness/experiential-learning/" TargetMode="External"/><Relationship Id="rId4" Type="http://schemas.openxmlformats.org/officeDocument/2006/relationships/hyperlink" Target="https://www.anngravells.com/information/embeddin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8CB37-683D-4254-BD7C-150303E41D5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8BBDAE5-A35E-40D9-940A-EA7151D66BB7}">
      <dgm:prSet/>
      <dgm:spPr/>
      <dgm:t>
        <a:bodyPr/>
        <a:lstStyle/>
        <a:p>
          <a:r>
            <a:rPr lang="en-GB"/>
            <a:t>Takes account of the needs of individual learners through differentiation of teaching approaches </a:t>
          </a:r>
          <a:endParaRPr lang="en-US"/>
        </a:p>
      </dgm:t>
    </dgm:pt>
    <dgm:pt modelId="{299F9FFD-B89B-4940-85F6-EADC149CC689}" type="parTrans" cxnId="{9B89FDA1-CE7C-4536-B82B-573EB0F89C6E}">
      <dgm:prSet/>
      <dgm:spPr/>
      <dgm:t>
        <a:bodyPr/>
        <a:lstStyle/>
        <a:p>
          <a:endParaRPr lang="en-US"/>
        </a:p>
      </dgm:t>
    </dgm:pt>
    <dgm:pt modelId="{1BA5EBC3-F7B0-44E5-ABBB-4F475D318B53}" type="sibTrans" cxnId="{9B89FDA1-CE7C-4536-B82B-573EB0F89C6E}">
      <dgm:prSet/>
      <dgm:spPr/>
      <dgm:t>
        <a:bodyPr/>
        <a:lstStyle/>
        <a:p>
          <a:endParaRPr lang="en-US"/>
        </a:p>
      </dgm:t>
    </dgm:pt>
    <dgm:pt modelId="{91498983-146E-423A-8ADE-91D8CB9B6B8B}">
      <dgm:prSet/>
      <dgm:spPr/>
      <dgm:t>
        <a:bodyPr/>
        <a:lstStyle/>
        <a:p>
          <a:r>
            <a:rPr lang="en-GB"/>
            <a:t>Is flexible – to take account of the changing needs of learners </a:t>
          </a:r>
          <a:endParaRPr lang="en-US"/>
        </a:p>
      </dgm:t>
    </dgm:pt>
    <dgm:pt modelId="{559666B5-D914-482A-B4C4-0B5E63D04268}" type="parTrans" cxnId="{B5874CAF-36AF-403D-9D51-C23B186CD6B7}">
      <dgm:prSet/>
      <dgm:spPr/>
      <dgm:t>
        <a:bodyPr/>
        <a:lstStyle/>
        <a:p>
          <a:endParaRPr lang="en-US"/>
        </a:p>
      </dgm:t>
    </dgm:pt>
    <dgm:pt modelId="{EC40FE22-1130-452C-8E70-62043FECB570}" type="sibTrans" cxnId="{B5874CAF-36AF-403D-9D51-C23B186CD6B7}">
      <dgm:prSet/>
      <dgm:spPr/>
      <dgm:t>
        <a:bodyPr/>
        <a:lstStyle/>
        <a:p>
          <a:endParaRPr lang="en-US"/>
        </a:p>
      </dgm:t>
    </dgm:pt>
    <dgm:pt modelId="{FB8B3192-2CAF-474B-9852-1DBC86FD92E0}">
      <dgm:prSet/>
      <dgm:spPr/>
      <dgm:t>
        <a:bodyPr/>
        <a:lstStyle/>
        <a:p>
          <a:r>
            <a:rPr lang="en-GB"/>
            <a:t>Takes account of learning styles/preferences and the individual learning goals of learners </a:t>
          </a:r>
          <a:endParaRPr lang="en-US"/>
        </a:p>
      </dgm:t>
    </dgm:pt>
    <dgm:pt modelId="{187952B4-3DC5-417A-B008-8BE7DF6C1DE0}" type="parTrans" cxnId="{0CDA0824-009E-47AC-96D7-D7E445D16FC4}">
      <dgm:prSet/>
      <dgm:spPr/>
      <dgm:t>
        <a:bodyPr/>
        <a:lstStyle/>
        <a:p>
          <a:endParaRPr lang="en-US"/>
        </a:p>
      </dgm:t>
    </dgm:pt>
    <dgm:pt modelId="{1A322B34-8317-4F7A-A078-700D8A8D4938}" type="sibTrans" cxnId="{0CDA0824-009E-47AC-96D7-D7E445D16FC4}">
      <dgm:prSet/>
      <dgm:spPr/>
      <dgm:t>
        <a:bodyPr/>
        <a:lstStyle/>
        <a:p>
          <a:endParaRPr lang="en-US"/>
        </a:p>
      </dgm:t>
    </dgm:pt>
    <dgm:pt modelId="{0533A88F-422A-417E-AC3D-3040312CC8D0}">
      <dgm:prSet/>
      <dgm:spPr/>
      <dgm:t>
        <a:bodyPr/>
        <a:lstStyle/>
        <a:p>
          <a:r>
            <a:rPr lang="en-GB"/>
            <a:t>Uses venues, methods, materials and resources that are accessible to all</a:t>
          </a:r>
          <a:endParaRPr lang="en-US"/>
        </a:p>
      </dgm:t>
    </dgm:pt>
    <dgm:pt modelId="{3246F850-47B5-42E0-8956-AAFB1B01A8EC}" type="parTrans" cxnId="{F1996BF4-1CC0-4506-8158-B1FBCCFB8299}">
      <dgm:prSet/>
      <dgm:spPr/>
      <dgm:t>
        <a:bodyPr/>
        <a:lstStyle/>
        <a:p>
          <a:endParaRPr lang="en-US"/>
        </a:p>
      </dgm:t>
    </dgm:pt>
    <dgm:pt modelId="{AFBC1C30-B6BE-4828-B79B-30BCC0CF5578}" type="sibTrans" cxnId="{F1996BF4-1CC0-4506-8158-B1FBCCFB8299}">
      <dgm:prSet/>
      <dgm:spPr/>
      <dgm:t>
        <a:bodyPr/>
        <a:lstStyle/>
        <a:p>
          <a:endParaRPr lang="en-US"/>
        </a:p>
      </dgm:t>
    </dgm:pt>
    <dgm:pt modelId="{0022FD69-6DDB-413B-A57B-ED8684AB8BB2}">
      <dgm:prSet/>
      <dgm:spPr/>
      <dgm:t>
        <a:bodyPr/>
        <a:lstStyle/>
        <a:p>
          <a:r>
            <a:rPr lang="en-GB"/>
            <a:t>Challenges prejudice, discrimination and stereotypes</a:t>
          </a:r>
          <a:endParaRPr lang="en-US"/>
        </a:p>
      </dgm:t>
    </dgm:pt>
    <dgm:pt modelId="{E2B5D54C-00E4-47C2-98E1-ED2165DC58AF}" type="parTrans" cxnId="{BA94C16A-6210-4B57-93F9-C91883701D13}">
      <dgm:prSet/>
      <dgm:spPr/>
      <dgm:t>
        <a:bodyPr/>
        <a:lstStyle/>
        <a:p>
          <a:endParaRPr lang="en-US"/>
        </a:p>
      </dgm:t>
    </dgm:pt>
    <dgm:pt modelId="{2403804A-E658-4B88-8E05-A99953D225AA}" type="sibTrans" cxnId="{BA94C16A-6210-4B57-93F9-C91883701D13}">
      <dgm:prSet/>
      <dgm:spPr/>
      <dgm:t>
        <a:bodyPr/>
        <a:lstStyle/>
        <a:p>
          <a:endParaRPr lang="en-US"/>
        </a:p>
      </dgm:t>
    </dgm:pt>
    <dgm:pt modelId="{5E96CD0C-090A-4979-BF20-0D7BBF2802F4}">
      <dgm:prSet/>
      <dgm:spPr/>
      <dgm:t>
        <a:bodyPr/>
        <a:lstStyle/>
        <a:p>
          <a:r>
            <a:rPr lang="en-GB"/>
            <a:t>Promotes equality and diversity </a:t>
          </a:r>
          <a:endParaRPr lang="en-US"/>
        </a:p>
      </dgm:t>
    </dgm:pt>
    <dgm:pt modelId="{419725DA-51CB-42FF-A894-0E82013F5B63}" type="parTrans" cxnId="{EDBCF912-242E-4E24-8E4D-38A98BC42B3E}">
      <dgm:prSet/>
      <dgm:spPr/>
      <dgm:t>
        <a:bodyPr/>
        <a:lstStyle/>
        <a:p>
          <a:endParaRPr lang="en-US"/>
        </a:p>
      </dgm:t>
    </dgm:pt>
    <dgm:pt modelId="{121F622D-715E-414E-B67A-4AC1C19AF185}" type="sibTrans" cxnId="{EDBCF912-242E-4E24-8E4D-38A98BC42B3E}">
      <dgm:prSet/>
      <dgm:spPr/>
      <dgm:t>
        <a:bodyPr/>
        <a:lstStyle/>
        <a:p>
          <a:endParaRPr lang="en-US"/>
        </a:p>
      </dgm:t>
    </dgm:pt>
    <dgm:pt modelId="{FC3A6671-4A59-425E-82D5-2606680A074B}">
      <dgm:prSet/>
      <dgm:spPr/>
      <dgm:t>
        <a:bodyPr/>
        <a:lstStyle/>
        <a:p>
          <a:r>
            <a:rPr lang="en-GB"/>
            <a:t>Draws on the individual experiences of learners </a:t>
          </a:r>
          <a:endParaRPr lang="en-US"/>
        </a:p>
      </dgm:t>
    </dgm:pt>
    <dgm:pt modelId="{B1DD774E-395A-4A36-93DA-8347FC158F8C}" type="parTrans" cxnId="{54009636-5EFC-4DD8-B70D-35A56AC00058}">
      <dgm:prSet/>
      <dgm:spPr/>
      <dgm:t>
        <a:bodyPr/>
        <a:lstStyle/>
        <a:p>
          <a:endParaRPr lang="en-US"/>
        </a:p>
      </dgm:t>
    </dgm:pt>
    <dgm:pt modelId="{878868BF-F4EE-4B03-B085-6432A8547EEF}" type="sibTrans" cxnId="{54009636-5EFC-4DD8-B70D-35A56AC00058}">
      <dgm:prSet/>
      <dgm:spPr/>
      <dgm:t>
        <a:bodyPr/>
        <a:lstStyle/>
        <a:p>
          <a:endParaRPr lang="en-US"/>
        </a:p>
      </dgm:t>
    </dgm:pt>
    <dgm:pt modelId="{5F890DAC-0EBB-46EC-9657-53997F1E959D}">
      <dgm:prSet/>
      <dgm:spPr/>
      <dgm:t>
        <a:bodyPr/>
        <a:lstStyle/>
        <a:p>
          <a:r>
            <a:rPr lang="en-GB"/>
            <a:t>Has assessments which are accessible to all learners </a:t>
          </a:r>
          <a:endParaRPr lang="en-US"/>
        </a:p>
      </dgm:t>
    </dgm:pt>
    <dgm:pt modelId="{FCE23269-2C9A-4805-8C84-946D0928B82C}" type="parTrans" cxnId="{FCB4BF5D-CEFD-478E-A781-2B98582EE953}">
      <dgm:prSet/>
      <dgm:spPr/>
      <dgm:t>
        <a:bodyPr/>
        <a:lstStyle/>
        <a:p>
          <a:endParaRPr lang="en-US"/>
        </a:p>
      </dgm:t>
    </dgm:pt>
    <dgm:pt modelId="{44C05620-6597-449E-B77F-A64B15BC4F92}" type="sibTrans" cxnId="{FCB4BF5D-CEFD-478E-A781-2B98582EE953}">
      <dgm:prSet/>
      <dgm:spPr/>
      <dgm:t>
        <a:bodyPr/>
        <a:lstStyle/>
        <a:p>
          <a:endParaRPr lang="en-US"/>
        </a:p>
      </dgm:t>
    </dgm:pt>
    <dgm:pt modelId="{A9B78A41-D36B-4618-A760-92C47471679E}">
      <dgm:prSet/>
      <dgm:spPr/>
      <dgm:t>
        <a:bodyPr/>
        <a:lstStyle/>
        <a:p>
          <a:r>
            <a:rPr lang="en-GB"/>
            <a:t>Recognises and values individual achievements</a:t>
          </a:r>
          <a:endParaRPr lang="en-US"/>
        </a:p>
      </dgm:t>
    </dgm:pt>
    <dgm:pt modelId="{F1893335-20C5-4C86-8D4A-E3A6495A79A3}" type="parTrans" cxnId="{C6EDEF7A-9BA2-4131-B82C-8A758FBFE60A}">
      <dgm:prSet/>
      <dgm:spPr/>
      <dgm:t>
        <a:bodyPr/>
        <a:lstStyle/>
        <a:p>
          <a:endParaRPr lang="en-US"/>
        </a:p>
      </dgm:t>
    </dgm:pt>
    <dgm:pt modelId="{99F96BC7-6838-41BD-93A1-136391EFF3E4}" type="sibTrans" cxnId="{C6EDEF7A-9BA2-4131-B82C-8A758FBFE60A}">
      <dgm:prSet/>
      <dgm:spPr/>
      <dgm:t>
        <a:bodyPr/>
        <a:lstStyle/>
        <a:p>
          <a:endParaRPr lang="en-US"/>
        </a:p>
      </dgm:t>
    </dgm:pt>
    <dgm:pt modelId="{482EB5D9-F6FD-4234-86EF-5FF563E04FC6}">
      <dgm:prSet/>
      <dgm:spPr/>
      <dgm:t>
        <a:bodyPr/>
        <a:lstStyle/>
        <a:p>
          <a:r>
            <a:rPr lang="en-GB"/>
            <a:t>Uses communication strategies to support all learners</a:t>
          </a:r>
          <a:endParaRPr lang="en-US"/>
        </a:p>
      </dgm:t>
    </dgm:pt>
    <dgm:pt modelId="{10BB400F-FB6B-4101-A608-B38829363C15}" type="parTrans" cxnId="{13232FDA-ED33-43B7-A28D-F032EA82FD6C}">
      <dgm:prSet/>
      <dgm:spPr/>
      <dgm:t>
        <a:bodyPr/>
        <a:lstStyle/>
        <a:p>
          <a:endParaRPr lang="en-US"/>
        </a:p>
      </dgm:t>
    </dgm:pt>
    <dgm:pt modelId="{0CFFB716-82D4-4130-905B-43C89870E121}" type="sibTrans" cxnId="{13232FDA-ED33-43B7-A28D-F032EA82FD6C}">
      <dgm:prSet/>
      <dgm:spPr/>
      <dgm:t>
        <a:bodyPr/>
        <a:lstStyle/>
        <a:p>
          <a:endParaRPr lang="en-US"/>
        </a:p>
      </dgm:t>
    </dgm:pt>
    <dgm:pt modelId="{30C68234-C546-460F-81A4-F4896BC0F764}" type="pres">
      <dgm:prSet presAssocID="{BA08CB37-683D-4254-BD7C-150303E41D5E}" presName="vert0" presStyleCnt="0">
        <dgm:presLayoutVars>
          <dgm:dir/>
          <dgm:animOne val="branch"/>
          <dgm:animLvl val="lvl"/>
        </dgm:presLayoutVars>
      </dgm:prSet>
      <dgm:spPr/>
    </dgm:pt>
    <dgm:pt modelId="{A4E23F9F-EAEC-45EA-A8F9-AFFE783434CB}" type="pres">
      <dgm:prSet presAssocID="{F8BBDAE5-A35E-40D9-940A-EA7151D66BB7}" presName="thickLine" presStyleLbl="alignNode1" presStyleIdx="0" presStyleCnt="10"/>
      <dgm:spPr/>
    </dgm:pt>
    <dgm:pt modelId="{41BB49A7-7A31-426A-8CDA-C77EC9D94258}" type="pres">
      <dgm:prSet presAssocID="{F8BBDAE5-A35E-40D9-940A-EA7151D66BB7}" presName="horz1" presStyleCnt="0"/>
      <dgm:spPr/>
    </dgm:pt>
    <dgm:pt modelId="{29D17C3D-4541-446F-B4DF-56BDE5C54D8A}" type="pres">
      <dgm:prSet presAssocID="{F8BBDAE5-A35E-40D9-940A-EA7151D66BB7}" presName="tx1" presStyleLbl="revTx" presStyleIdx="0" presStyleCnt="10"/>
      <dgm:spPr/>
    </dgm:pt>
    <dgm:pt modelId="{758DCC29-840C-4E20-9367-9C531173A85D}" type="pres">
      <dgm:prSet presAssocID="{F8BBDAE5-A35E-40D9-940A-EA7151D66BB7}" presName="vert1" presStyleCnt="0"/>
      <dgm:spPr/>
    </dgm:pt>
    <dgm:pt modelId="{05B1A1C6-53D9-4ED8-A62D-DEA973732EDA}" type="pres">
      <dgm:prSet presAssocID="{91498983-146E-423A-8ADE-91D8CB9B6B8B}" presName="thickLine" presStyleLbl="alignNode1" presStyleIdx="1" presStyleCnt="10"/>
      <dgm:spPr/>
    </dgm:pt>
    <dgm:pt modelId="{93DDC5A5-EF41-4D4D-AF34-83F68296701E}" type="pres">
      <dgm:prSet presAssocID="{91498983-146E-423A-8ADE-91D8CB9B6B8B}" presName="horz1" presStyleCnt="0"/>
      <dgm:spPr/>
    </dgm:pt>
    <dgm:pt modelId="{A0164C88-1901-4AF2-AF0D-9225A682CD52}" type="pres">
      <dgm:prSet presAssocID="{91498983-146E-423A-8ADE-91D8CB9B6B8B}" presName="tx1" presStyleLbl="revTx" presStyleIdx="1" presStyleCnt="10"/>
      <dgm:spPr/>
    </dgm:pt>
    <dgm:pt modelId="{EF23B5D6-F621-4B85-AF6A-745C4790D735}" type="pres">
      <dgm:prSet presAssocID="{91498983-146E-423A-8ADE-91D8CB9B6B8B}" presName="vert1" presStyleCnt="0"/>
      <dgm:spPr/>
    </dgm:pt>
    <dgm:pt modelId="{EB126C57-F356-4849-865E-FB0860F39370}" type="pres">
      <dgm:prSet presAssocID="{FB8B3192-2CAF-474B-9852-1DBC86FD92E0}" presName="thickLine" presStyleLbl="alignNode1" presStyleIdx="2" presStyleCnt="10"/>
      <dgm:spPr/>
    </dgm:pt>
    <dgm:pt modelId="{01F7B426-6753-4937-9C8E-1602B1635EC4}" type="pres">
      <dgm:prSet presAssocID="{FB8B3192-2CAF-474B-9852-1DBC86FD92E0}" presName="horz1" presStyleCnt="0"/>
      <dgm:spPr/>
    </dgm:pt>
    <dgm:pt modelId="{AC68BA3B-5CB4-48BF-8750-37ABA4F7FDDD}" type="pres">
      <dgm:prSet presAssocID="{FB8B3192-2CAF-474B-9852-1DBC86FD92E0}" presName="tx1" presStyleLbl="revTx" presStyleIdx="2" presStyleCnt="10"/>
      <dgm:spPr/>
    </dgm:pt>
    <dgm:pt modelId="{5ED5A1C9-1E8F-443D-BD49-2F8A5DF163E8}" type="pres">
      <dgm:prSet presAssocID="{FB8B3192-2CAF-474B-9852-1DBC86FD92E0}" presName="vert1" presStyleCnt="0"/>
      <dgm:spPr/>
    </dgm:pt>
    <dgm:pt modelId="{7B7133A7-8DD7-4DB3-9299-0ED7D35960EA}" type="pres">
      <dgm:prSet presAssocID="{0533A88F-422A-417E-AC3D-3040312CC8D0}" presName="thickLine" presStyleLbl="alignNode1" presStyleIdx="3" presStyleCnt="10"/>
      <dgm:spPr/>
    </dgm:pt>
    <dgm:pt modelId="{9ACE16F5-4315-4FF6-B4E3-C5CD2FF5FCD3}" type="pres">
      <dgm:prSet presAssocID="{0533A88F-422A-417E-AC3D-3040312CC8D0}" presName="horz1" presStyleCnt="0"/>
      <dgm:spPr/>
    </dgm:pt>
    <dgm:pt modelId="{CB2CA0EF-F839-4864-B5E7-CBDF1AFE8F24}" type="pres">
      <dgm:prSet presAssocID="{0533A88F-422A-417E-AC3D-3040312CC8D0}" presName="tx1" presStyleLbl="revTx" presStyleIdx="3" presStyleCnt="10"/>
      <dgm:spPr/>
    </dgm:pt>
    <dgm:pt modelId="{101D2D09-EB4B-4BE0-9526-A6B72C49999A}" type="pres">
      <dgm:prSet presAssocID="{0533A88F-422A-417E-AC3D-3040312CC8D0}" presName="vert1" presStyleCnt="0"/>
      <dgm:spPr/>
    </dgm:pt>
    <dgm:pt modelId="{223A8987-D685-4A5A-A52A-8CF3497BCC7B}" type="pres">
      <dgm:prSet presAssocID="{0022FD69-6DDB-413B-A57B-ED8684AB8BB2}" presName="thickLine" presStyleLbl="alignNode1" presStyleIdx="4" presStyleCnt="10"/>
      <dgm:spPr/>
    </dgm:pt>
    <dgm:pt modelId="{11A65A34-5DB6-4D80-B1B6-E1EBA949E626}" type="pres">
      <dgm:prSet presAssocID="{0022FD69-6DDB-413B-A57B-ED8684AB8BB2}" presName="horz1" presStyleCnt="0"/>
      <dgm:spPr/>
    </dgm:pt>
    <dgm:pt modelId="{12747320-DD4A-43FC-8B8A-EC0F17F7E2A1}" type="pres">
      <dgm:prSet presAssocID="{0022FD69-6DDB-413B-A57B-ED8684AB8BB2}" presName="tx1" presStyleLbl="revTx" presStyleIdx="4" presStyleCnt="10"/>
      <dgm:spPr/>
    </dgm:pt>
    <dgm:pt modelId="{79C9FB2D-C193-4DB9-99F8-EED9DFDF0F15}" type="pres">
      <dgm:prSet presAssocID="{0022FD69-6DDB-413B-A57B-ED8684AB8BB2}" presName="vert1" presStyleCnt="0"/>
      <dgm:spPr/>
    </dgm:pt>
    <dgm:pt modelId="{D83825A3-EBD7-46BB-A096-A17C54D43066}" type="pres">
      <dgm:prSet presAssocID="{5E96CD0C-090A-4979-BF20-0D7BBF2802F4}" presName="thickLine" presStyleLbl="alignNode1" presStyleIdx="5" presStyleCnt="10"/>
      <dgm:spPr/>
    </dgm:pt>
    <dgm:pt modelId="{BC23BE95-2333-42AA-AC5B-97A9C90F3CF9}" type="pres">
      <dgm:prSet presAssocID="{5E96CD0C-090A-4979-BF20-0D7BBF2802F4}" presName="horz1" presStyleCnt="0"/>
      <dgm:spPr/>
    </dgm:pt>
    <dgm:pt modelId="{5C9CF27B-449E-4221-93CA-EDAD2BED70A4}" type="pres">
      <dgm:prSet presAssocID="{5E96CD0C-090A-4979-BF20-0D7BBF2802F4}" presName="tx1" presStyleLbl="revTx" presStyleIdx="5" presStyleCnt="10"/>
      <dgm:spPr/>
    </dgm:pt>
    <dgm:pt modelId="{DBA1C227-448D-4839-9D10-28E0A4006654}" type="pres">
      <dgm:prSet presAssocID="{5E96CD0C-090A-4979-BF20-0D7BBF2802F4}" presName="vert1" presStyleCnt="0"/>
      <dgm:spPr/>
    </dgm:pt>
    <dgm:pt modelId="{71E2F02A-F212-4AA5-BD8E-FD2E75E13F3C}" type="pres">
      <dgm:prSet presAssocID="{FC3A6671-4A59-425E-82D5-2606680A074B}" presName="thickLine" presStyleLbl="alignNode1" presStyleIdx="6" presStyleCnt="10"/>
      <dgm:spPr/>
    </dgm:pt>
    <dgm:pt modelId="{22464581-4E42-441A-965E-18020B50027A}" type="pres">
      <dgm:prSet presAssocID="{FC3A6671-4A59-425E-82D5-2606680A074B}" presName="horz1" presStyleCnt="0"/>
      <dgm:spPr/>
    </dgm:pt>
    <dgm:pt modelId="{77016F0C-687C-4362-8C6D-C7E9F93BC275}" type="pres">
      <dgm:prSet presAssocID="{FC3A6671-4A59-425E-82D5-2606680A074B}" presName="tx1" presStyleLbl="revTx" presStyleIdx="6" presStyleCnt="10"/>
      <dgm:spPr/>
    </dgm:pt>
    <dgm:pt modelId="{2801807C-5976-4B81-9E3A-0F61E3BE39E3}" type="pres">
      <dgm:prSet presAssocID="{FC3A6671-4A59-425E-82D5-2606680A074B}" presName="vert1" presStyleCnt="0"/>
      <dgm:spPr/>
    </dgm:pt>
    <dgm:pt modelId="{0440434B-BAFA-4B2E-8516-C0787D960C3E}" type="pres">
      <dgm:prSet presAssocID="{5F890DAC-0EBB-46EC-9657-53997F1E959D}" presName="thickLine" presStyleLbl="alignNode1" presStyleIdx="7" presStyleCnt="10"/>
      <dgm:spPr/>
    </dgm:pt>
    <dgm:pt modelId="{75B8258D-F4A5-48B6-8670-6938D486B341}" type="pres">
      <dgm:prSet presAssocID="{5F890DAC-0EBB-46EC-9657-53997F1E959D}" presName="horz1" presStyleCnt="0"/>
      <dgm:spPr/>
    </dgm:pt>
    <dgm:pt modelId="{2249D997-8C0B-44C2-ADBD-6F1456984EA3}" type="pres">
      <dgm:prSet presAssocID="{5F890DAC-0EBB-46EC-9657-53997F1E959D}" presName="tx1" presStyleLbl="revTx" presStyleIdx="7" presStyleCnt="10"/>
      <dgm:spPr/>
    </dgm:pt>
    <dgm:pt modelId="{35397AA4-7F88-45D8-BCBF-0399707B0C45}" type="pres">
      <dgm:prSet presAssocID="{5F890DAC-0EBB-46EC-9657-53997F1E959D}" presName="vert1" presStyleCnt="0"/>
      <dgm:spPr/>
    </dgm:pt>
    <dgm:pt modelId="{4ADCC471-8A49-4B5B-9895-0E4AAAE5C188}" type="pres">
      <dgm:prSet presAssocID="{A9B78A41-D36B-4618-A760-92C47471679E}" presName="thickLine" presStyleLbl="alignNode1" presStyleIdx="8" presStyleCnt="10"/>
      <dgm:spPr/>
    </dgm:pt>
    <dgm:pt modelId="{2DFF6416-6DD0-42DF-8E51-54E91D725893}" type="pres">
      <dgm:prSet presAssocID="{A9B78A41-D36B-4618-A760-92C47471679E}" presName="horz1" presStyleCnt="0"/>
      <dgm:spPr/>
    </dgm:pt>
    <dgm:pt modelId="{582FE019-6D82-4DFD-B058-8CA4B57EF937}" type="pres">
      <dgm:prSet presAssocID="{A9B78A41-D36B-4618-A760-92C47471679E}" presName="tx1" presStyleLbl="revTx" presStyleIdx="8" presStyleCnt="10"/>
      <dgm:spPr/>
    </dgm:pt>
    <dgm:pt modelId="{3BC96B6D-E0A2-4663-8A5C-9B10BDDF9EDC}" type="pres">
      <dgm:prSet presAssocID="{A9B78A41-D36B-4618-A760-92C47471679E}" presName="vert1" presStyleCnt="0"/>
      <dgm:spPr/>
    </dgm:pt>
    <dgm:pt modelId="{58D16FB6-C58A-4A0C-8747-1B37CF0F07AC}" type="pres">
      <dgm:prSet presAssocID="{482EB5D9-F6FD-4234-86EF-5FF563E04FC6}" presName="thickLine" presStyleLbl="alignNode1" presStyleIdx="9" presStyleCnt="10"/>
      <dgm:spPr/>
    </dgm:pt>
    <dgm:pt modelId="{487C4213-1630-4772-9388-057148DA6A23}" type="pres">
      <dgm:prSet presAssocID="{482EB5D9-F6FD-4234-86EF-5FF563E04FC6}" presName="horz1" presStyleCnt="0"/>
      <dgm:spPr/>
    </dgm:pt>
    <dgm:pt modelId="{6C984D13-A724-4BA0-8F1B-DC0C1E073DBD}" type="pres">
      <dgm:prSet presAssocID="{482EB5D9-F6FD-4234-86EF-5FF563E04FC6}" presName="tx1" presStyleLbl="revTx" presStyleIdx="9" presStyleCnt="10"/>
      <dgm:spPr/>
    </dgm:pt>
    <dgm:pt modelId="{50A0BCCD-8C2F-4FBE-8C51-A64156BFF5E9}" type="pres">
      <dgm:prSet presAssocID="{482EB5D9-F6FD-4234-86EF-5FF563E04FC6}" presName="vert1" presStyleCnt="0"/>
      <dgm:spPr/>
    </dgm:pt>
  </dgm:ptLst>
  <dgm:cxnLst>
    <dgm:cxn modelId="{EDBCF912-242E-4E24-8E4D-38A98BC42B3E}" srcId="{BA08CB37-683D-4254-BD7C-150303E41D5E}" destId="{5E96CD0C-090A-4979-BF20-0D7BBF2802F4}" srcOrd="5" destOrd="0" parTransId="{419725DA-51CB-42FF-A894-0E82013F5B63}" sibTransId="{121F622D-715E-414E-B67A-4AC1C19AF185}"/>
    <dgm:cxn modelId="{33420016-5BE3-4D4D-8785-A03589693607}" type="presOf" srcId="{FB8B3192-2CAF-474B-9852-1DBC86FD92E0}" destId="{AC68BA3B-5CB4-48BF-8750-37ABA4F7FDDD}" srcOrd="0" destOrd="0" presId="urn:microsoft.com/office/officeart/2008/layout/LinedList"/>
    <dgm:cxn modelId="{0CDA0824-009E-47AC-96D7-D7E445D16FC4}" srcId="{BA08CB37-683D-4254-BD7C-150303E41D5E}" destId="{FB8B3192-2CAF-474B-9852-1DBC86FD92E0}" srcOrd="2" destOrd="0" parTransId="{187952B4-3DC5-417A-B008-8BE7DF6C1DE0}" sibTransId="{1A322B34-8317-4F7A-A078-700D8A8D4938}"/>
    <dgm:cxn modelId="{AE5B9328-D510-49ED-9106-7A51FB0F92E6}" type="presOf" srcId="{FC3A6671-4A59-425E-82D5-2606680A074B}" destId="{77016F0C-687C-4362-8C6D-C7E9F93BC275}" srcOrd="0" destOrd="0" presId="urn:microsoft.com/office/officeart/2008/layout/LinedList"/>
    <dgm:cxn modelId="{54A29034-23EF-41A9-B4C8-27BC2923796D}" type="presOf" srcId="{0022FD69-6DDB-413B-A57B-ED8684AB8BB2}" destId="{12747320-DD4A-43FC-8B8A-EC0F17F7E2A1}" srcOrd="0" destOrd="0" presId="urn:microsoft.com/office/officeart/2008/layout/LinedList"/>
    <dgm:cxn modelId="{54009636-5EFC-4DD8-B70D-35A56AC00058}" srcId="{BA08CB37-683D-4254-BD7C-150303E41D5E}" destId="{FC3A6671-4A59-425E-82D5-2606680A074B}" srcOrd="6" destOrd="0" parTransId="{B1DD774E-395A-4A36-93DA-8347FC158F8C}" sibTransId="{878868BF-F4EE-4B03-B085-6432A8547EEF}"/>
    <dgm:cxn modelId="{E03C5637-C2EE-478D-8942-CD1864CEFEF8}" type="presOf" srcId="{0533A88F-422A-417E-AC3D-3040312CC8D0}" destId="{CB2CA0EF-F839-4864-B5E7-CBDF1AFE8F24}" srcOrd="0" destOrd="0" presId="urn:microsoft.com/office/officeart/2008/layout/LinedList"/>
    <dgm:cxn modelId="{E4616C39-2B44-44C7-B525-096BD7720D85}" type="presOf" srcId="{5E96CD0C-090A-4979-BF20-0D7BBF2802F4}" destId="{5C9CF27B-449E-4221-93CA-EDAD2BED70A4}" srcOrd="0" destOrd="0" presId="urn:microsoft.com/office/officeart/2008/layout/LinedList"/>
    <dgm:cxn modelId="{FCB4BF5D-CEFD-478E-A781-2B98582EE953}" srcId="{BA08CB37-683D-4254-BD7C-150303E41D5E}" destId="{5F890DAC-0EBB-46EC-9657-53997F1E959D}" srcOrd="7" destOrd="0" parTransId="{FCE23269-2C9A-4805-8C84-946D0928B82C}" sibTransId="{44C05620-6597-449E-B77F-A64B15BC4F92}"/>
    <dgm:cxn modelId="{1A61F742-0001-4046-BDBF-0D6525B86182}" type="presOf" srcId="{BA08CB37-683D-4254-BD7C-150303E41D5E}" destId="{30C68234-C546-460F-81A4-F4896BC0F764}" srcOrd="0" destOrd="0" presId="urn:microsoft.com/office/officeart/2008/layout/LinedList"/>
    <dgm:cxn modelId="{37852269-EFF2-4325-A440-93F5F7763B5F}" type="presOf" srcId="{5F890DAC-0EBB-46EC-9657-53997F1E959D}" destId="{2249D997-8C0B-44C2-ADBD-6F1456984EA3}" srcOrd="0" destOrd="0" presId="urn:microsoft.com/office/officeart/2008/layout/LinedList"/>
    <dgm:cxn modelId="{BA94C16A-6210-4B57-93F9-C91883701D13}" srcId="{BA08CB37-683D-4254-BD7C-150303E41D5E}" destId="{0022FD69-6DDB-413B-A57B-ED8684AB8BB2}" srcOrd="4" destOrd="0" parTransId="{E2B5D54C-00E4-47C2-98E1-ED2165DC58AF}" sibTransId="{2403804A-E658-4B88-8E05-A99953D225AA}"/>
    <dgm:cxn modelId="{C6EDEF7A-9BA2-4131-B82C-8A758FBFE60A}" srcId="{BA08CB37-683D-4254-BD7C-150303E41D5E}" destId="{A9B78A41-D36B-4618-A760-92C47471679E}" srcOrd="8" destOrd="0" parTransId="{F1893335-20C5-4C86-8D4A-E3A6495A79A3}" sibTransId="{99F96BC7-6838-41BD-93A1-136391EFF3E4}"/>
    <dgm:cxn modelId="{4BE26697-D817-4EEB-BD47-97D79E7FB11D}" type="presOf" srcId="{A9B78A41-D36B-4618-A760-92C47471679E}" destId="{582FE019-6D82-4DFD-B058-8CA4B57EF937}" srcOrd="0" destOrd="0" presId="urn:microsoft.com/office/officeart/2008/layout/LinedList"/>
    <dgm:cxn modelId="{9B89FDA1-CE7C-4536-B82B-573EB0F89C6E}" srcId="{BA08CB37-683D-4254-BD7C-150303E41D5E}" destId="{F8BBDAE5-A35E-40D9-940A-EA7151D66BB7}" srcOrd="0" destOrd="0" parTransId="{299F9FFD-B89B-4940-85F6-EADC149CC689}" sibTransId="{1BA5EBC3-F7B0-44E5-ABBB-4F475D318B53}"/>
    <dgm:cxn modelId="{B5874CAF-36AF-403D-9D51-C23B186CD6B7}" srcId="{BA08CB37-683D-4254-BD7C-150303E41D5E}" destId="{91498983-146E-423A-8ADE-91D8CB9B6B8B}" srcOrd="1" destOrd="0" parTransId="{559666B5-D914-482A-B4C4-0B5E63D04268}" sibTransId="{EC40FE22-1130-452C-8E70-62043FECB570}"/>
    <dgm:cxn modelId="{8872BED5-4D1E-402B-A9BC-017948533B3B}" type="presOf" srcId="{482EB5D9-F6FD-4234-86EF-5FF563E04FC6}" destId="{6C984D13-A724-4BA0-8F1B-DC0C1E073DBD}" srcOrd="0" destOrd="0" presId="urn:microsoft.com/office/officeart/2008/layout/LinedList"/>
    <dgm:cxn modelId="{13232FDA-ED33-43B7-A28D-F032EA82FD6C}" srcId="{BA08CB37-683D-4254-BD7C-150303E41D5E}" destId="{482EB5D9-F6FD-4234-86EF-5FF563E04FC6}" srcOrd="9" destOrd="0" parTransId="{10BB400F-FB6B-4101-A608-B38829363C15}" sibTransId="{0CFFB716-82D4-4130-905B-43C89870E121}"/>
    <dgm:cxn modelId="{0124A0E5-21F1-442E-90C7-0813986E5504}" type="presOf" srcId="{91498983-146E-423A-8ADE-91D8CB9B6B8B}" destId="{A0164C88-1901-4AF2-AF0D-9225A682CD52}" srcOrd="0" destOrd="0" presId="urn:microsoft.com/office/officeart/2008/layout/LinedList"/>
    <dgm:cxn modelId="{B26968EC-3280-4B74-9D21-3FBEF2B4CF15}" type="presOf" srcId="{F8BBDAE5-A35E-40D9-940A-EA7151D66BB7}" destId="{29D17C3D-4541-446F-B4DF-56BDE5C54D8A}" srcOrd="0" destOrd="0" presId="urn:microsoft.com/office/officeart/2008/layout/LinedList"/>
    <dgm:cxn modelId="{F1996BF4-1CC0-4506-8158-B1FBCCFB8299}" srcId="{BA08CB37-683D-4254-BD7C-150303E41D5E}" destId="{0533A88F-422A-417E-AC3D-3040312CC8D0}" srcOrd="3" destOrd="0" parTransId="{3246F850-47B5-42E0-8956-AAFB1B01A8EC}" sibTransId="{AFBC1C30-B6BE-4828-B79B-30BCC0CF5578}"/>
    <dgm:cxn modelId="{179B7ABA-FE83-415B-BBE1-CB048AE68F12}" type="presParOf" srcId="{30C68234-C546-460F-81A4-F4896BC0F764}" destId="{A4E23F9F-EAEC-45EA-A8F9-AFFE783434CB}" srcOrd="0" destOrd="0" presId="urn:microsoft.com/office/officeart/2008/layout/LinedList"/>
    <dgm:cxn modelId="{AFA3272B-7A68-4353-9269-7C69A6548975}" type="presParOf" srcId="{30C68234-C546-460F-81A4-F4896BC0F764}" destId="{41BB49A7-7A31-426A-8CDA-C77EC9D94258}" srcOrd="1" destOrd="0" presId="urn:microsoft.com/office/officeart/2008/layout/LinedList"/>
    <dgm:cxn modelId="{B3AB1617-53DD-4DC1-8107-182697B02298}" type="presParOf" srcId="{41BB49A7-7A31-426A-8CDA-C77EC9D94258}" destId="{29D17C3D-4541-446F-B4DF-56BDE5C54D8A}" srcOrd="0" destOrd="0" presId="urn:microsoft.com/office/officeart/2008/layout/LinedList"/>
    <dgm:cxn modelId="{FC74CA5A-CE7F-4565-86F6-870486BF0FEF}" type="presParOf" srcId="{41BB49A7-7A31-426A-8CDA-C77EC9D94258}" destId="{758DCC29-840C-4E20-9367-9C531173A85D}" srcOrd="1" destOrd="0" presId="urn:microsoft.com/office/officeart/2008/layout/LinedList"/>
    <dgm:cxn modelId="{DBA353A9-9FCF-46E7-9412-E1FC9B5ECA06}" type="presParOf" srcId="{30C68234-C546-460F-81A4-F4896BC0F764}" destId="{05B1A1C6-53D9-4ED8-A62D-DEA973732EDA}" srcOrd="2" destOrd="0" presId="urn:microsoft.com/office/officeart/2008/layout/LinedList"/>
    <dgm:cxn modelId="{E1FB9CA4-DF60-43B5-93EC-21A145FB00CC}" type="presParOf" srcId="{30C68234-C546-460F-81A4-F4896BC0F764}" destId="{93DDC5A5-EF41-4D4D-AF34-83F68296701E}" srcOrd="3" destOrd="0" presId="urn:microsoft.com/office/officeart/2008/layout/LinedList"/>
    <dgm:cxn modelId="{E31F3D0D-C8D5-4AB2-A017-D89DA6CDCA66}" type="presParOf" srcId="{93DDC5A5-EF41-4D4D-AF34-83F68296701E}" destId="{A0164C88-1901-4AF2-AF0D-9225A682CD52}" srcOrd="0" destOrd="0" presId="urn:microsoft.com/office/officeart/2008/layout/LinedList"/>
    <dgm:cxn modelId="{09D6E26F-E527-491D-9093-C550A148F0CF}" type="presParOf" srcId="{93DDC5A5-EF41-4D4D-AF34-83F68296701E}" destId="{EF23B5D6-F621-4B85-AF6A-745C4790D735}" srcOrd="1" destOrd="0" presId="urn:microsoft.com/office/officeart/2008/layout/LinedList"/>
    <dgm:cxn modelId="{C52AF457-7118-4FF5-A527-B6387BEAC996}" type="presParOf" srcId="{30C68234-C546-460F-81A4-F4896BC0F764}" destId="{EB126C57-F356-4849-865E-FB0860F39370}" srcOrd="4" destOrd="0" presId="urn:microsoft.com/office/officeart/2008/layout/LinedList"/>
    <dgm:cxn modelId="{5E63A92B-5A45-4670-9F58-C54011F70BFB}" type="presParOf" srcId="{30C68234-C546-460F-81A4-F4896BC0F764}" destId="{01F7B426-6753-4937-9C8E-1602B1635EC4}" srcOrd="5" destOrd="0" presId="urn:microsoft.com/office/officeart/2008/layout/LinedList"/>
    <dgm:cxn modelId="{EB029BB9-3DEF-4575-B23A-C4B34D69AFCE}" type="presParOf" srcId="{01F7B426-6753-4937-9C8E-1602B1635EC4}" destId="{AC68BA3B-5CB4-48BF-8750-37ABA4F7FDDD}" srcOrd="0" destOrd="0" presId="urn:microsoft.com/office/officeart/2008/layout/LinedList"/>
    <dgm:cxn modelId="{CCF05777-118B-4FE9-93E9-703218B1B1C0}" type="presParOf" srcId="{01F7B426-6753-4937-9C8E-1602B1635EC4}" destId="{5ED5A1C9-1E8F-443D-BD49-2F8A5DF163E8}" srcOrd="1" destOrd="0" presId="urn:microsoft.com/office/officeart/2008/layout/LinedList"/>
    <dgm:cxn modelId="{4DD6B278-298B-4153-AB7B-9E09F72F6D1C}" type="presParOf" srcId="{30C68234-C546-460F-81A4-F4896BC0F764}" destId="{7B7133A7-8DD7-4DB3-9299-0ED7D35960EA}" srcOrd="6" destOrd="0" presId="urn:microsoft.com/office/officeart/2008/layout/LinedList"/>
    <dgm:cxn modelId="{A9866841-E608-4482-A02E-16AA90F91B62}" type="presParOf" srcId="{30C68234-C546-460F-81A4-F4896BC0F764}" destId="{9ACE16F5-4315-4FF6-B4E3-C5CD2FF5FCD3}" srcOrd="7" destOrd="0" presId="urn:microsoft.com/office/officeart/2008/layout/LinedList"/>
    <dgm:cxn modelId="{5E5F2220-857E-4BF4-999F-F6DDDDA66BD7}" type="presParOf" srcId="{9ACE16F5-4315-4FF6-B4E3-C5CD2FF5FCD3}" destId="{CB2CA0EF-F839-4864-B5E7-CBDF1AFE8F24}" srcOrd="0" destOrd="0" presId="urn:microsoft.com/office/officeart/2008/layout/LinedList"/>
    <dgm:cxn modelId="{52F9E46E-B255-4AC3-AE3C-1F5EEDB52906}" type="presParOf" srcId="{9ACE16F5-4315-4FF6-B4E3-C5CD2FF5FCD3}" destId="{101D2D09-EB4B-4BE0-9526-A6B72C49999A}" srcOrd="1" destOrd="0" presId="urn:microsoft.com/office/officeart/2008/layout/LinedList"/>
    <dgm:cxn modelId="{72BDC923-E2E3-4CA0-BD43-81886F20C524}" type="presParOf" srcId="{30C68234-C546-460F-81A4-F4896BC0F764}" destId="{223A8987-D685-4A5A-A52A-8CF3497BCC7B}" srcOrd="8" destOrd="0" presId="urn:microsoft.com/office/officeart/2008/layout/LinedList"/>
    <dgm:cxn modelId="{1153E081-410A-492D-892C-25F0E220A3FA}" type="presParOf" srcId="{30C68234-C546-460F-81A4-F4896BC0F764}" destId="{11A65A34-5DB6-4D80-B1B6-E1EBA949E626}" srcOrd="9" destOrd="0" presId="urn:microsoft.com/office/officeart/2008/layout/LinedList"/>
    <dgm:cxn modelId="{F7A19876-BFF2-4DB5-9EAB-868A416C4E24}" type="presParOf" srcId="{11A65A34-5DB6-4D80-B1B6-E1EBA949E626}" destId="{12747320-DD4A-43FC-8B8A-EC0F17F7E2A1}" srcOrd="0" destOrd="0" presId="urn:microsoft.com/office/officeart/2008/layout/LinedList"/>
    <dgm:cxn modelId="{03E46603-C155-4CA0-8C43-76568C553BDE}" type="presParOf" srcId="{11A65A34-5DB6-4D80-B1B6-E1EBA949E626}" destId="{79C9FB2D-C193-4DB9-99F8-EED9DFDF0F15}" srcOrd="1" destOrd="0" presId="urn:microsoft.com/office/officeart/2008/layout/LinedList"/>
    <dgm:cxn modelId="{32829BA3-B700-47E0-BD85-0E61C4499853}" type="presParOf" srcId="{30C68234-C546-460F-81A4-F4896BC0F764}" destId="{D83825A3-EBD7-46BB-A096-A17C54D43066}" srcOrd="10" destOrd="0" presId="urn:microsoft.com/office/officeart/2008/layout/LinedList"/>
    <dgm:cxn modelId="{8C9C9C67-F17F-4CAC-8D8B-6E814FFD67BA}" type="presParOf" srcId="{30C68234-C546-460F-81A4-F4896BC0F764}" destId="{BC23BE95-2333-42AA-AC5B-97A9C90F3CF9}" srcOrd="11" destOrd="0" presId="urn:microsoft.com/office/officeart/2008/layout/LinedList"/>
    <dgm:cxn modelId="{F2845483-F77C-41A6-9ABE-12ABFFD48263}" type="presParOf" srcId="{BC23BE95-2333-42AA-AC5B-97A9C90F3CF9}" destId="{5C9CF27B-449E-4221-93CA-EDAD2BED70A4}" srcOrd="0" destOrd="0" presId="urn:microsoft.com/office/officeart/2008/layout/LinedList"/>
    <dgm:cxn modelId="{B03210CB-9102-4A90-9827-F4E2DAD40FF9}" type="presParOf" srcId="{BC23BE95-2333-42AA-AC5B-97A9C90F3CF9}" destId="{DBA1C227-448D-4839-9D10-28E0A4006654}" srcOrd="1" destOrd="0" presId="urn:microsoft.com/office/officeart/2008/layout/LinedList"/>
    <dgm:cxn modelId="{A269757F-2EF7-42AC-9A41-778957BC32C1}" type="presParOf" srcId="{30C68234-C546-460F-81A4-F4896BC0F764}" destId="{71E2F02A-F212-4AA5-BD8E-FD2E75E13F3C}" srcOrd="12" destOrd="0" presId="urn:microsoft.com/office/officeart/2008/layout/LinedList"/>
    <dgm:cxn modelId="{5CF825B1-D90C-4B46-B2C0-88868A7277B8}" type="presParOf" srcId="{30C68234-C546-460F-81A4-F4896BC0F764}" destId="{22464581-4E42-441A-965E-18020B50027A}" srcOrd="13" destOrd="0" presId="urn:microsoft.com/office/officeart/2008/layout/LinedList"/>
    <dgm:cxn modelId="{E028DE91-2236-4FC0-AAD0-11048E2F975F}" type="presParOf" srcId="{22464581-4E42-441A-965E-18020B50027A}" destId="{77016F0C-687C-4362-8C6D-C7E9F93BC275}" srcOrd="0" destOrd="0" presId="urn:microsoft.com/office/officeart/2008/layout/LinedList"/>
    <dgm:cxn modelId="{0F1E42CA-36CE-4CD0-AA9D-6505EFCC3392}" type="presParOf" srcId="{22464581-4E42-441A-965E-18020B50027A}" destId="{2801807C-5976-4B81-9E3A-0F61E3BE39E3}" srcOrd="1" destOrd="0" presId="urn:microsoft.com/office/officeart/2008/layout/LinedList"/>
    <dgm:cxn modelId="{EA5B4B54-BDB9-4CD0-AA1C-DAF1B6B3505D}" type="presParOf" srcId="{30C68234-C546-460F-81A4-F4896BC0F764}" destId="{0440434B-BAFA-4B2E-8516-C0787D960C3E}" srcOrd="14" destOrd="0" presId="urn:microsoft.com/office/officeart/2008/layout/LinedList"/>
    <dgm:cxn modelId="{FD10E5BD-4E26-4C89-9F74-5FE64B2AB99B}" type="presParOf" srcId="{30C68234-C546-460F-81A4-F4896BC0F764}" destId="{75B8258D-F4A5-48B6-8670-6938D486B341}" srcOrd="15" destOrd="0" presId="urn:microsoft.com/office/officeart/2008/layout/LinedList"/>
    <dgm:cxn modelId="{D901EAC6-E5EC-46B5-8C26-C6668A019046}" type="presParOf" srcId="{75B8258D-F4A5-48B6-8670-6938D486B341}" destId="{2249D997-8C0B-44C2-ADBD-6F1456984EA3}" srcOrd="0" destOrd="0" presId="urn:microsoft.com/office/officeart/2008/layout/LinedList"/>
    <dgm:cxn modelId="{A79CF9CB-2102-4E01-B57A-861BB3A2DA71}" type="presParOf" srcId="{75B8258D-F4A5-48B6-8670-6938D486B341}" destId="{35397AA4-7F88-45D8-BCBF-0399707B0C45}" srcOrd="1" destOrd="0" presId="urn:microsoft.com/office/officeart/2008/layout/LinedList"/>
    <dgm:cxn modelId="{38B1245F-93D1-4300-A63F-7EDB9E1724F3}" type="presParOf" srcId="{30C68234-C546-460F-81A4-F4896BC0F764}" destId="{4ADCC471-8A49-4B5B-9895-0E4AAAE5C188}" srcOrd="16" destOrd="0" presId="urn:microsoft.com/office/officeart/2008/layout/LinedList"/>
    <dgm:cxn modelId="{30E88F74-4C67-4F23-AB2F-832C9A1D77D5}" type="presParOf" srcId="{30C68234-C546-460F-81A4-F4896BC0F764}" destId="{2DFF6416-6DD0-42DF-8E51-54E91D725893}" srcOrd="17" destOrd="0" presId="urn:microsoft.com/office/officeart/2008/layout/LinedList"/>
    <dgm:cxn modelId="{33EBB889-8956-4EDB-98A7-5AEAF50F7FD7}" type="presParOf" srcId="{2DFF6416-6DD0-42DF-8E51-54E91D725893}" destId="{582FE019-6D82-4DFD-B058-8CA4B57EF937}" srcOrd="0" destOrd="0" presId="urn:microsoft.com/office/officeart/2008/layout/LinedList"/>
    <dgm:cxn modelId="{C295275B-282E-48E9-A4C0-F0F7B86A578A}" type="presParOf" srcId="{2DFF6416-6DD0-42DF-8E51-54E91D725893}" destId="{3BC96B6D-E0A2-4663-8A5C-9B10BDDF9EDC}" srcOrd="1" destOrd="0" presId="urn:microsoft.com/office/officeart/2008/layout/LinedList"/>
    <dgm:cxn modelId="{C10D53DE-DE68-4420-880E-55B281C219B7}" type="presParOf" srcId="{30C68234-C546-460F-81A4-F4896BC0F764}" destId="{58D16FB6-C58A-4A0C-8747-1B37CF0F07AC}" srcOrd="18" destOrd="0" presId="urn:microsoft.com/office/officeart/2008/layout/LinedList"/>
    <dgm:cxn modelId="{A1DBD7EF-EDE8-43A0-B1AA-31BD7F27B61D}" type="presParOf" srcId="{30C68234-C546-460F-81A4-F4896BC0F764}" destId="{487C4213-1630-4772-9388-057148DA6A23}" srcOrd="19" destOrd="0" presId="urn:microsoft.com/office/officeart/2008/layout/LinedList"/>
    <dgm:cxn modelId="{E6D48A92-211F-45CE-A592-E37942186052}" type="presParOf" srcId="{487C4213-1630-4772-9388-057148DA6A23}" destId="{6C984D13-A724-4BA0-8F1B-DC0C1E073DBD}" srcOrd="0" destOrd="0" presId="urn:microsoft.com/office/officeart/2008/layout/LinedList"/>
    <dgm:cxn modelId="{F75D34A0-DBB2-48E8-BAE0-90FF78A02555}" type="presParOf" srcId="{487C4213-1630-4772-9388-057148DA6A23}" destId="{50A0BCCD-8C2F-4FBE-8C51-A64156BFF5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55DD92-E761-47A3-94D0-32D214F1A85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8F124A-8B54-42D9-9BB1-2FABE592C5CB}">
      <dgm:prSet/>
      <dgm:spPr/>
      <dgm:t>
        <a:bodyPr/>
        <a:lstStyle/>
        <a:p>
          <a:pPr rtl="0"/>
          <a:r>
            <a:rPr lang="en-GB" dirty="0">
              <a:hlinkClick xmlns:r="http://schemas.openxmlformats.org/officeDocument/2006/relationships" r:id="rId1"/>
            </a:rPr>
            <a:t>Assessment for learning</a:t>
          </a:r>
          <a:r>
            <a:rPr lang="en-GB" dirty="0">
              <a:latin typeface="Calibri Light" panose="020F0302020204030204"/>
              <a:hlinkClick xmlns:r="http://schemas.openxmlformats.org/officeDocument/2006/relationships" r:id="rId1"/>
            </a:rPr>
            <a:t> </a:t>
          </a:r>
          <a:endParaRPr lang="en-US"/>
        </a:p>
      </dgm:t>
    </dgm:pt>
    <dgm:pt modelId="{98B6D75E-C5E5-4AC1-B8C3-F91B17824CE8}" type="parTrans" cxnId="{FE41D1D8-01F8-4D9E-8396-80E439468BCE}">
      <dgm:prSet/>
      <dgm:spPr/>
      <dgm:t>
        <a:bodyPr/>
        <a:lstStyle/>
        <a:p>
          <a:endParaRPr lang="en-US"/>
        </a:p>
      </dgm:t>
    </dgm:pt>
    <dgm:pt modelId="{59827C81-04DB-4A30-94DA-C8AB1BA8B02C}" type="sibTrans" cxnId="{FE41D1D8-01F8-4D9E-8396-80E439468BCE}">
      <dgm:prSet/>
      <dgm:spPr/>
      <dgm:t>
        <a:bodyPr/>
        <a:lstStyle/>
        <a:p>
          <a:endParaRPr lang="en-US"/>
        </a:p>
      </dgm:t>
    </dgm:pt>
    <dgm:pt modelId="{E3278AC6-EA55-491D-8A2E-2A425DC2EBDA}">
      <dgm:prSet/>
      <dgm:spPr/>
      <dgm:t>
        <a:bodyPr/>
        <a:lstStyle/>
        <a:p>
          <a:pPr rtl="0"/>
          <a:r>
            <a:rPr lang="en-GB" dirty="0">
              <a:hlinkClick xmlns:r="http://schemas.openxmlformats.org/officeDocument/2006/relationships" r:id="rId2"/>
            </a:rPr>
            <a:t>Co-operative learning</a:t>
          </a:r>
          <a:r>
            <a:rPr lang="en-GB" dirty="0">
              <a:latin typeface="Calibri Light" panose="020F0302020204030204"/>
              <a:hlinkClick xmlns:r="http://schemas.openxmlformats.org/officeDocument/2006/relationships" r:id="rId2"/>
            </a:rPr>
            <a:t> </a:t>
          </a:r>
          <a:endParaRPr lang="en-US"/>
        </a:p>
      </dgm:t>
    </dgm:pt>
    <dgm:pt modelId="{364CCB20-8BB4-4B82-90FF-597F0C726F33}" type="parTrans" cxnId="{A6315466-C6F5-4A20-9400-000D115D40F7}">
      <dgm:prSet/>
      <dgm:spPr/>
      <dgm:t>
        <a:bodyPr/>
        <a:lstStyle/>
        <a:p>
          <a:endParaRPr lang="en-US"/>
        </a:p>
      </dgm:t>
    </dgm:pt>
    <dgm:pt modelId="{AEAE3CB2-F6F2-4A8F-A437-1BA8FE5EA56D}" type="sibTrans" cxnId="{A6315466-C6F5-4A20-9400-000D115D40F7}">
      <dgm:prSet/>
      <dgm:spPr/>
      <dgm:t>
        <a:bodyPr/>
        <a:lstStyle/>
        <a:p>
          <a:endParaRPr lang="en-US"/>
        </a:p>
      </dgm:t>
    </dgm:pt>
    <dgm:pt modelId="{9D0EED88-68D3-4D2D-9621-C1A3C42AC202}">
      <dgm:prSet/>
      <dgm:spPr/>
      <dgm:t>
        <a:bodyPr/>
        <a:lstStyle/>
        <a:p>
          <a:pPr rtl="0"/>
          <a:r>
            <a:rPr lang="en-GB" dirty="0">
              <a:hlinkClick xmlns:r="http://schemas.openxmlformats.org/officeDocument/2006/relationships" r:id="rId3"/>
            </a:rPr>
            <a:t>Differentiation</a:t>
          </a:r>
          <a:r>
            <a:rPr lang="en-GB" dirty="0">
              <a:latin typeface="Calibri Light" panose="020F0302020204030204"/>
              <a:hlinkClick xmlns:r="http://schemas.openxmlformats.org/officeDocument/2006/relationships" r:id="rId3"/>
            </a:rPr>
            <a:t> </a:t>
          </a:r>
          <a:endParaRPr lang="en-US"/>
        </a:p>
      </dgm:t>
    </dgm:pt>
    <dgm:pt modelId="{7E4B1CBA-FC15-4749-926C-3D29CB9F8053}" type="parTrans" cxnId="{0CF8649E-4666-47F2-B1AA-4E6E44E62165}">
      <dgm:prSet/>
      <dgm:spPr/>
      <dgm:t>
        <a:bodyPr/>
        <a:lstStyle/>
        <a:p>
          <a:endParaRPr lang="en-US"/>
        </a:p>
      </dgm:t>
    </dgm:pt>
    <dgm:pt modelId="{FEC9FB63-632B-48E4-BF40-6F60E247ADEA}" type="sibTrans" cxnId="{0CF8649E-4666-47F2-B1AA-4E6E44E62165}">
      <dgm:prSet/>
      <dgm:spPr/>
      <dgm:t>
        <a:bodyPr/>
        <a:lstStyle/>
        <a:p>
          <a:endParaRPr lang="en-US"/>
        </a:p>
      </dgm:t>
    </dgm:pt>
    <dgm:pt modelId="{1E1B8602-845D-4966-947B-EEE7CC734B2C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4"/>
            </a:rPr>
            <a:t>Embedding English, mathematics and ICT/digital skills</a:t>
          </a:r>
          <a:endParaRPr lang="en-US" dirty="0"/>
        </a:p>
      </dgm:t>
    </dgm:pt>
    <dgm:pt modelId="{DF4B0CC7-299E-4B8E-AF33-FC0853C214CB}" type="parTrans" cxnId="{7736BE8B-F9CA-4F25-AA1C-61CE67EC8B30}">
      <dgm:prSet/>
      <dgm:spPr/>
      <dgm:t>
        <a:bodyPr/>
        <a:lstStyle/>
        <a:p>
          <a:endParaRPr lang="en-US"/>
        </a:p>
      </dgm:t>
    </dgm:pt>
    <dgm:pt modelId="{08A266E3-50FD-494F-AB81-43E32E6F0DB1}" type="sibTrans" cxnId="{7736BE8B-F9CA-4F25-AA1C-61CE67EC8B30}">
      <dgm:prSet/>
      <dgm:spPr/>
      <dgm:t>
        <a:bodyPr/>
        <a:lstStyle/>
        <a:p>
          <a:endParaRPr lang="en-US"/>
        </a:p>
      </dgm:t>
    </dgm:pt>
    <dgm:pt modelId="{7010860F-47D3-480E-B8B6-E218C7E5ED1F}">
      <dgm:prSet/>
      <dgm:spPr/>
      <dgm:t>
        <a:bodyPr/>
        <a:lstStyle/>
        <a:p>
          <a:pPr rtl="0"/>
          <a:r>
            <a:rPr lang="en-GB" dirty="0">
              <a:hlinkClick xmlns:r="http://schemas.openxmlformats.org/officeDocument/2006/relationships" r:id="rId5"/>
            </a:rPr>
            <a:t>Experiential learning</a:t>
          </a:r>
          <a:r>
            <a:rPr lang="en-GB" dirty="0">
              <a:latin typeface="Calibri Light" panose="020F0302020204030204"/>
              <a:hlinkClick xmlns:r="http://schemas.openxmlformats.org/officeDocument/2006/relationships" r:id="rId5"/>
            </a:rPr>
            <a:t> </a:t>
          </a:r>
          <a:endParaRPr lang="en-US"/>
        </a:p>
      </dgm:t>
    </dgm:pt>
    <dgm:pt modelId="{BB3DBFA5-7BD0-4A35-91FF-19C9D546AC1B}" type="parTrans" cxnId="{F66DFAD2-4FCD-43D0-B2B7-3337F7B0A4BE}">
      <dgm:prSet/>
      <dgm:spPr/>
      <dgm:t>
        <a:bodyPr/>
        <a:lstStyle/>
        <a:p>
          <a:endParaRPr lang="en-US"/>
        </a:p>
      </dgm:t>
    </dgm:pt>
    <dgm:pt modelId="{85E93BC7-A274-4A7F-8FED-B13BE302C335}" type="sibTrans" cxnId="{F66DFAD2-4FCD-43D0-B2B7-3337F7B0A4BE}">
      <dgm:prSet/>
      <dgm:spPr/>
      <dgm:t>
        <a:bodyPr/>
        <a:lstStyle/>
        <a:p>
          <a:endParaRPr lang="en-US"/>
        </a:p>
      </dgm:t>
    </dgm:pt>
    <dgm:pt modelId="{BEC86266-ED62-42FB-9901-18F352984F45}">
      <dgm:prSet/>
      <dgm:spPr/>
      <dgm:t>
        <a:bodyPr/>
        <a:lstStyle/>
        <a:p>
          <a:pPr rtl="0"/>
          <a:r>
            <a:rPr lang="en-GB" dirty="0">
              <a:hlinkClick xmlns:r="http://schemas.openxmlformats.org/officeDocument/2006/relationships" r:id="rId6"/>
            </a:rPr>
            <a:t>Modelling</a:t>
          </a:r>
          <a:r>
            <a:rPr lang="en-GB" dirty="0">
              <a:latin typeface="Calibri Light" panose="020F0302020204030204"/>
            </a:rPr>
            <a:t> </a:t>
          </a:r>
          <a:endParaRPr lang="en-US"/>
        </a:p>
      </dgm:t>
    </dgm:pt>
    <dgm:pt modelId="{EC4CCB34-0797-4566-8ED0-A1EEB6675BFC}" type="parTrans" cxnId="{746AEF0C-BE34-4334-8262-49AC2E5E8266}">
      <dgm:prSet/>
      <dgm:spPr/>
      <dgm:t>
        <a:bodyPr/>
        <a:lstStyle/>
        <a:p>
          <a:endParaRPr lang="en-US"/>
        </a:p>
      </dgm:t>
    </dgm:pt>
    <dgm:pt modelId="{EF49438D-3CAB-419B-98D6-7966AECA4F8E}" type="sibTrans" cxnId="{746AEF0C-BE34-4334-8262-49AC2E5E8266}">
      <dgm:prSet/>
      <dgm:spPr/>
      <dgm:t>
        <a:bodyPr/>
        <a:lstStyle/>
        <a:p>
          <a:endParaRPr lang="en-US"/>
        </a:p>
      </dgm:t>
    </dgm:pt>
    <dgm:pt modelId="{7D9DFBAB-B9C2-4F40-9A39-96DE6F9B505A}">
      <dgm:prSet/>
      <dgm:spPr/>
      <dgm:t>
        <a:bodyPr/>
        <a:lstStyle/>
        <a:p>
          <a:pPr rtl="0"/>
          <a:r>
            <a:rPr lang="en-GB" dirty="0">
              <a:hlinkClick xmlns:r="http://schemas.openxmlformats.org/officeDocument/2006/relationships" r:id="rId7"/>
            </a:rPr>
            <a:t>Multi-sensory learning</a:t>
          </a:r>
          <a:r>
            <a:rPr lang="en-GB" dirty="0">
              <a:latin typeface="Calibri Light" panose="020F0302020204030204"/>
              <a:hlinkClick xmlns:r="http://schemas.openxmlformats.org/officeDocument/2006/relationships" r:id="rId7"/>
            </a:rPr>
            <a:t> </a:t>
          </a:r>
          <a:endParaRPr lang="en-US"/>
        </a:p>
      </dgm:t>
    </dgm:pt>
    <dgm:pt modelId="{B6C9E32A-CA55-403C-9BE6-1B5D14819E4B}" type="parTrans" cxnId="{F6D09E52-5011-4EA8-B182-1D9876E60A9C}">
      <dgm:prSet/>
      <dgm:spPr/>
      <dgm:t>
        <a:bodyPr/>
        <a:lstStyle/>
        <a:p>
          <a:endParaRPr lang="en-US"/>
        </a:p>
      </dgm:t>
    </dgm:pt>
    <dgm:pt modelId="{B475884C-E109-4D09-9F6D-23EDDCB3C479}" type="sibTrans" cxnId="{F6D09E52-5011-4EA8-B182-1D9876E60A9C}">
      <dgm:prSet/>
      <dgm:spPr/>
      <dgm:t>
        <a:bodyPr/>
        <a:lstStyle/>
        <a:p>
          <a:endParaRPr lang="en-US"/>
        </a:p>
      </dgm:t>
    </dgm:pt>
    <dgm:pt modelId="{EDCAB928-CF25-4D0F-97EF-86FB09E669F2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8"/>
            </a:rPr>
            <a:t>Using e-learning and technology</a:t>
          </a:r>
          <a:endParaRPr lang="en-US" dirty="0"/>
        </a:p>
      </dgm:t>
    </dgm:pt>
    <dgm:pt modelId="{BA946A2E-8C5F-41A2-8A23-61AA43DDDADB}" type="parTrans" cxnId="{D661025A-0171-4A2D-8C93-75189DBF05F4}">
      <dgm:prSet/>
      <dgm:spPr/>
      <dgm:t>
        <a:bodyPr/>
        <a:lstStyle/>
        <a:p>
          <a:endParaRPr lang="en-US"/>
        </a:p>
      </dgm:t>
    </dgm:pt>
    <dgm:pt modelId="{B40E687D-05C1-4090-B9D8-A2E60418E4CE}" type="sibTrans" cxnId="{D661025A-0171-4A2D-8C93-75189DBF05F4}">
      <dgm:prSet/>
      <dgm:spPr/>
      <dgm:t>
        <a:bodyPr/>
        <a:lstStyle/>
        <a:p>
          <a:endParaRPr lang="en-US"/>
        </a:p>
      </dgm:t>
    </dgm:pt>
    <dgm:pt modelId="{7BF6F84F-8A81-45C5-A112-8EEFA0BC3A45}" type="pres">
      <dgm:prSet presAssocID="{2355DD92-E761-47A3-94D0-32D214F1A855}" presName="vert0" presStyleCnt="0">
        <dgm:presLayoutVars>
          <dgm:dir/>
          <dgm:animOne val="branch"/>
          <dgm:animLvl val="lvl"/>
        </dgm:presLayoutVars>
      </dgm:prSet>
      <dgm:spPr/>
    </dgm:pt>
    <dgm:pt modelId="{6BD70CF3-95BD-435C-8732-B1BA40142F17}" type="pres">
      <dgm:prSet presAssocID="{538F124A-8B54-42D9-9BB1-2FABE592C5CB}" presName="thickLine" presStyleLbl="alignNode1" presStyleIdx="0" presStyleCnt="8"/>
      <dgm:spPr/>
    </dgm:pt>
    <dgm:pt modelId="{4095A905-13E4-44E1-8ECC-2A1FC084B4D9}" type="pres">
      <dgm:prSet presAssocID="{538F124A-8B54-42D9-9BB1-2FABE592C5CB}" presName="horz1" presStyleCnt="0"/>
      <dgm:spPr/>
    </dgm:pt>
    <dgm:pt modelId="{065CFD31-0E1D-4706-A106-8FF6CE8501EE}" type="pres">
      <dgm:prSet presAssocID="{538F124A-8B54-42D9-9BB1-2FABE592C5CB}" presName="tx1" presStyleLbl="revTx" presStyleIdx="0" presStyleCnt="8"/>
      <dgm:spPr/>
    </dgm:pt>
    <dgm:pt modelId="{4F14C5E8-D842-49FC-B08D-0E63CCEB4C90}" type="pres">
      <dgm:prSet presAssocID="{538F124A-8B54-42D9-9BB1-2FABE592C5CB}" presName="vert1" presStyleCnt="0"/>
      <dgm:spPr/>
    </dgm:pt>
    <dgm:pt modelId="{7B1ADC18-73AB-4922-AB2D-CAF93EF7FB4D}" type="pres">
      <dgm:prSet presAssocID="{E3278AC6-EA55-491D-8A2E-2A425DC2EBDA}" presName="thickLine" presStyleLbl="alignNode1" presStyleIdx="1" presStyleCnt="8"/>
      <dgm:spPr/>
    </dgm:pt>
    <dgm:pt modelId="{B26697F1-0D97-40CE-BC0F-FBD008ED282E}" type="pres">
      <dgm:prSet presAssocID="{E3278AC6-EA55-491D-8A2E-2A425DC2EBDA}" presName="horz1" presStyleCnt="0"/>
      <dgm:spPr/>
    </dgm:pt>
    <dgm:pt modelId="{C24A468B-1481-4271-85E5-0616BC58C32D}" type="pres">
      <dgm:prSet presAssocID="{E3278AC6-EA55-491D-8A2E-2A425DC2EBDA}" presName="tx1" presStyleLbl="revTx" presStyleIdx="1" presStyleCnt="8"/>
      <dgm:spPr/>
    </dgm:pt>
    <dgm:pt modelId="{D52FBC80-26C4-498D-9BB6-D2D9C52164F4}" type="pres">
      <dgm:prSet presAssocID="{E3278AC6-EA55-491D-8A2E-2A425DC2EBDA}" presName="vert1" presStyleCnt="0"/>
      <dgm:spPr/>
    </dgm:pt>
    <dgm:pt modelId="{0EF0FAB6-5C49-4405-A781-53C0B98EB433}" type="pres">
      <dgm:prSet presAssocID="{9D0EED88-68D3-4D2D-9621-C1A3C42AC202}" presName="thickLine" presStyleLbl="alignNode1" presStyleIdx="2" presStyleCnt="8"/>
      <dgm:spPr/>
    </dgm:pt>
    <dgm:pt modelId="{2CAB9D2D-2FE2-40FD-B5A9-EDF6C683A755}" type="pres">
      <dgm:prSet presAssocID="{9D0EED88-68D3-4D2D-9621-C1A3C42AC202}" presName="horz1" presStyleCnt="0"/>
      <dgm:spPr/>
    </dgm:pt>
    <dgm:pt modelId="{E2762B26-2CD2-4E2C-B77B-1C4D0F9F8A28}" type="pres">
      <dgm:prSet presAssocID="{9D0EED88-68D3-4D2D-9621-C1A3C42AC202}" presName="tx1" presStyleLbl="revTx" presStyleIdx="2" presStyleCnt="8"/>
      <dgm:spPr/>
    </dgm:pt>
    <dgm:pt modelId="{80B0D813-3D48-44A4-B6C1-8A57357181D9}" type="pres">
      <dgm:prSet presAssocID="{9D0EED88-68D3-4D2D-9621-C1A3C42AC202}" presName="vert1" presStyleCnt="0"/>
      <dgm:spPr/>
    </dgm:pt>
    <dgm:pt modelId="{3740608B-6AA0-4BED-BB63-94BC8001E6A6}" type="pres">
      <dgm:prSet presAssocID="{1E1B8602-845D-4966-947B-EEE7CC734B2C}" presName="thickLine" presStyleLbl="alignNode1" presStyleIdx="3" presStyleCnt="8"/>
      <dgm:spPr/>
    </dgm:pt>
    <dgm:pt modelId="{1906F4C5-7808-452B-AC12-C7835E211D12}" type="pres">
      <dgm:prSet presAssocID="{1E1B8602-845D-4966-947B-EEE7CC734B2C}" presName="horz1" presStyleCnt="0"/>
      <dgm:spPr/>
    </dgm:pt>
    <dgm:pt modelId="{796E4DCF-3B6D-4DD1-B73E-4692192894EA}" type="pres">
      <dgm:prSet presAssocID="{1E1B8602-845D-4966-947B-EEE7CC734B2C}" presName="tx1" presStyleLbl="revTx" presStyleIdx="3" presStyleCnt="8"/>
      <dgm:spPr/>
    </dgm:pt>
    <dgm:pt modelId="{324F36FC-AF62-4114-A647-6ABC49600A71}" type="pres">
      <dgm:prSet presAssocID="{1E1B8602-845D-4966-947B-EEE7CC734B2C}" presName="vert1" presStyleCnt="0"/>
      <dgm:spPr/>
    </dgm:pt>
    <dgm:pt modelId="{29B07577-47F4-47FF-98BF-430E29369C89}" type="pres">
      <dgm:prSet presAssocID="{7010860F-47D3-480E-B8B6-E218C7E5ED1F}" presName="thickLine" presStyleLbl="alignNode1" presStyleIdx="4" presStyleCnt="8"/>
      <dgm:spPr/>
    </dgm:pt>
    <dgm:pt modelId="{09E1CE42-2EF8-4E43-ABE7-1E256CD8F03A}" type="pres">
      <dgm:prSet presAssocID="{7010860F-47D3-480E-B8B6-E218C7E5ED1F}" presName="horz1" presStyleCnt="0"/>
      <dgm:spPr/>
    </dgm:pt>
    <dgm:pt modelId="{D31FF4BC-EC44-498F-8CF2-C81E6F411ED3}" type="pres">
      <dgm:prSet presAssocID="{7010860F-47D3-480E-B8B6-E218C7E5ED1F}" presName="tx1" presStyleLbl="revTx" presStyleIdx="4" presStyleCnt="8"/>
      <dgm:spPr/>
    </dgm:pt>
    <dgm:pt modelId="{BF8BEEC9-6A09-46ED-A359-A77CCB655D50}" type="pres">
      <dgm:prSet presAssocID="{7010860F-47D3-480E-B8B6-E218C7E5ED1F}" presName="vert1" presStyleCnt="0"/>
      <dgm:spPr/>
    </dgm:pt>
    <dgm:pt modelId="{CCFFD87F-09F5-41E4-83A1-4D260ECF88CA}" type="pres">
      <dgm:prSet presAssocID="{BEC86266-ED62-42FB-9901-18F352984F45}" presName="thickLine" presStyleLbl="alignNode1" presStyleIdx="5" presStyleCnt="8"/>
      <dgm:spPr/>
    </dgm:pt>
    <dgm:pt modelId="{DAF9A202-2068-49ED-B7A0-6371F77CD77E}" type="pres">
      <dgm:prSet presAssocID="{BEC86266-ED62-42FB-9901-18F352984F45}" presName="horz1" presStyleCnt="0"/>
      <dgm:spPr/>
    </dgm:pt>
    <dgm:pt modelId="{1AE734C1-0B78-4ADD-A6D9-447B0B93A329}" type="pres">
      <dgm:prSet presAssocID="{BEC86266-ED62-42FB-9901-18F352984F45}" presName="tx1" presStyleLbl="revTx" presStyleIdx="5" presStyleCnt="8"/>
      <dgm:spPr/>
    </dgm:pt>
    <dgm:pt modelId="{887F53C5-9E0E-4062-90A9-545937986348}" type="pres">
      <dgm:prSet presAssocID="{BEC86266-ED62-42FB-9901-18F352984F45}" presName="vert1" presStyleCnt="0"/>
      <dgm:spPr/>
    </dgm:pt>
    <dgm:pt modelId="{4DDC2C37-7E4D-40EA-9D4C-100A25414E83}" type="pres">
      <dgm:prSet presAssocID="{7D9DFBAB-B9C2-4F40-9A39-96DE6F9B505A}" presName="thickLine" presStyleLbl="alignNode1" presStyleIdx="6" presStyleCnt="8"/>
      <dgm:spPr/>
    </dgm:pt>
    <dgm:pt modelId="{200438F1-6A93-418E-8346-10CD79A4DCB8}" type="pres">
      <dgm:prSet presAssocID="{7D9DFBAB-B9C2-4F40-9A39-96DE6F9B505A}" presName="horz1" presStyleCnt="0"/>
      <dgm:spPr/>
    </dgm:pt>
    <dgm:pt modelId="{20C5D390-2CCD-4C16-853E-63CA036EA733}" type="pres">
      <dgm:prSet presAssocID="{7D9DFBAB-B9C2-4F40-9A39-96DE6F9B505A}" presName="tx1" presStyleLbl="revTx" presStyleIdx="6" presStyleCnt="8"/>
      <dgm:spPr/>
    </dgm:pt>
    <dgm:pt modelId="{6523651D-ABA2-4F27-A77F-D3BE67AAE8FE}" type="pres">
      <dgm:prSet presAssocID="{7D9DFBAB-B9C2-4F40-9A39-96DE6F9B505A}" presName="vert1" presStyleCnt="0"/>
      <dgm:spPr/>
    </dgm:pt>
    <dgm:pt modelId="{D70FA3D9-1D88-4F88-AE4F-A026FBB33B7F}" type="pres">
      <dgm:prSet presAssocID="{EDCAB928-CF25-4D0F-97EF-86FB09E669F2}" presName="thickLine" presStyleLbl="alignNode1" presStyleIdx="7" presStyleCnt="8"/>
      <dgm:spPr/>
    </dgm:pt>
    <dgm:pt modelId="{ABDE7830-9A8E-475D-A0E4-7DEBA9957E8D}" type="pres">
      <dgm:prSet presAssocID="{EDCAB928-CF25-4D0F-97EF-86FB09E669F2}" presName="horz1" presStyleCnt="0"/>
      <dgm:spPr/>
    </dgm:pt>
    <dgm:pt modelId="{BD8D4911-4230-43E6-84E5-CF80B21243D3}" type="pres">
      <dgm:prSet presAssocID="{EDCAB928-CF25-4D0F-97EF-86FB09E669F2}" presName="tx1" presStyleLbl="revTx" presStyleIdx="7" presStyleCnt="8"/>
      <dgm:spPr/>
    </dgm:pt>
    <dgm:pt modelId="{A3C26F14-543C-4110-9637-D0088DA4C8A3}" type="pres">
      <dgm:prSet presAssocID="{EDCAB928-CF25-4D0F-97EF-86FB09E669F2}" presName="vert1" presStyleCnt="0"/>
      <dgm:spPr/>
    </dgm:pt>
  </dgm:ptLst>
  <dgm:cxnLst>
    <dgm:cxn modelId="{FB2AA803-074D-428D-A0A4-5BA6438CBEEF}" type="presOf" srcId="{EDCAB928-CF25-4D0F-97EF-86FB09E669F2}" destId="{BD8D4911-4230-43E6-84E5-CF80B21243D3}" srcOrd="0" destOrd="0" presId="urn:microsoft.com/office/officeart/2008/layout/LinedList"/>
    <dgm:cxn modelId="{CB7D5A08-A036-4563-8092-FDA1B47768A6}" type="presOf" srcId="{BEC86266-ED62-42FB-9901-18F352984F45}" destId="{1AE734C1-0B78-4ADD-A6D9-447B0B93A329}" srcOrd="0" destOrd="0" presId="urn:microsoft.com/office/officeart/2008/layout/LinedList"/>
    <dgm:cxn modelId="{746AEF0C-BE34-4334-8262-49AC2E5E8266}" srcId="{2355DD92-E761-47A3-94D0-32D214F1A855}" destId="{BEC86266-ED62-42FB-9901-18F352984F45}" srcOrd="5" destOrd="0" parTransId="{EC4CCB34-0797-4566-8ED0-A1EEB6675BFC}" sibTransId="{EF49438D-3CAB-419B-98D6-7966AECA4F8E}"/>
    <dgm:cxn modelId="{5FEB1B0E-36A5-4CE4-81CD-A7B5A3327CFF}" type="presOf" srcId="{538F124A-8B54-42D9-9BB1-2FABE592C5CB}" destId="{065CFD31-0E1D-4706-A106-8FF6CE8501EE}" srcOrd="0" destOrd="0" presId="urn:microsoft.com/office/officeart/2008/layout/LinedList"/>
    <dgm:cxn modelId="{3BA68F0E-F5F7-4D97-B247-4FFACC65209B}" type="presOf" srcId="{9D0EED88-68D3-4D2D-9621-C1A3C42AC202}" destId="{E2762B26-2CD2-4E2C-B77B-1C4D0F9F8A28}" srcOrd="0" destOrd="0" presId="urn:microsoft.com/office/officeart/2008/layout/LinedList"/>
    <dgm:cxn modelId="{DB83EA14-952A-497E-B490-C8BC987E5DE5}" type="presOf" srcId="{E3278AC6-EA55-491D-8A2E-2A425DC2EBDA}" destId="{C24A468B-1481-4271-85E5-0616BC58C32D}" srcOrd="0" destOrd="0" presId="urn:microsoft.com/office/officeart/2008/layout/LinedList"/>
    <dgm:cxn modelId="{1AE1CC2F-EB73-4EE2-8BC0-9CF9BCD6D043}" type="presOf" srcId="{7D9DFBAB-B9C2-4F40-9A39-96DE6F9B505A}" destId="{20C5D390-2CCD-4C16-853E-63CA036EA733}" srcOrd="0" destOrd="0" presId="urn:microsoft.com/office/officeart/2008/layout/LinedList"/>
    <dgm:cxn modelId="{88C6923D-02B5-4E5B-9B22-29FD66E74F16}" type="presOf" srcId="{1E1B8602-845D-4966-947B-EEE7CC734B2C}" destId="{796E4DCF-3B6D-4DD1-B73E-4692192894EA}" srcOrd="0" destOrd="0" presId="urn:microsoft.com/office/officeart/2008/layout/LinedList"/>
    <dgm:cxn modelId="{A6315466-C6F5-4A20-9400-000D115D40F7}" srcId="{2355DD92-E761-47A3-94D0-32D214F1A855}" destId="{E3278AC6-EA55-491D-8A2E-2A425DC2EBDA}" srcOrd="1" destOrd="0" parTransId="{364CCB20-8BB4-4B82-90FF-597F0C726F33}" sibTransId="{AEAE3CB2-F6F2-4A8F-A437-1BA8FE5EA56D}"/>
    <dgm:cxn modelId="{F6D09E52-5011-4EA8-B182-1D9876E60A9C}" srcId="{2355DD92-E761-47A3-94D0-32D214F1A855}" destId="{7D9DFBAB-B9C2-4F40-9A39-96DE6F9B505A}" srcOrd="6" destOrd="0" parTransId="{B6C9E32A-CA55-403C-9BE6-1B5D14819E4B}" sibTransId="{B475884C-E109-4D09-9F6D-23EDDCB3C479}"/>
    <dgm:cxn modelId="{D661025A-0171-4A2D-8C93-75189DBF05F4}" srcId="{2355DD92-E761-47A3-94D0-32D214F1A855}" destId="{EDCAB928-CF25-4D0F-97EF-86FB09E669F2}" srcOrd="7" destOrd="0" parTransId="{BA946A2E-8C5F-41A2-8A23-61AA43DDDADB}" sibTransId="{B40E687D-05C1-4090-B9D8-A2E60418E4CE}"/>
    <dgm:cxn modelId="{8772AB83-729D-40BC-A921-DA2B42790E07}" type="presOf" srcId="{2355DD92-E761-47A3-94D0-32D214F1A855}" destId="{7BF6F84F-8A81-45C5-A112-8EEFA0BC3A45}" srcOrd="0" destOrd="0" presId="urn:microsoft.com/office/officeart/2008/layout/LinedList"/>
    <dgm:cxn modelId="{7736BE8B-F9CA-4F25-AA1C-61CE67EC8B30}" srcId="{2355DD92-E761-47A3-94D0-32D214F1A855}" destId="{1E1B8602-845D-4966-947B-EEE7CC734B2C}" srcOrd="3" destOrd="0" parTransId="{DF4B0CC7-299E-4B8E-AF33-FC0853C214CB}" sibTransId="{08A266E3-50FD-494F-AB81-43E32E6F0DB1}"/>
    <dgm:cxn modelId="{34F12B9D-1960-4D75-9A92-58BAA86B3543}" type="presOf" srcId="{7010860F-47D3-480E-B8B6-E218C7E5ED1F}" destId="{D31FF4BC-EC44-498F-8CF2-C81E6F411ED3}" srcOrd="0" destOrd="0" presId="urn:microsoft.com/office/officeart/2008/layout/LinedList"/>
    <dgm:cxn modelId="{0CF8649E-4666-47F2-B1AA-4E6E44E62165}" srcId="{2355DD92-E761-47A3-94D0-32D214F1A855}" destId="{9D0EED88-68D3-4D2D-9621-C1A3C42AC202}" srcOrd="2" destOrd="0" parTransId="{7E4B1CBA-FC15-4749-926C-3D29CB9F8053}" sibTransId="{FEC9FB63-632B-48E4-BF40-6F60E247ADEA}"/>
    <dgm:cxn modelId="{F66DFAD2-4FCD-43D0-B2B7-3337F7B0A4BE}" srcId="{2355DD92-E761-47A3-94D0-32D214F1A855}" destId="{7010860F-47D3-480E-B8B6-E218C7E5ED1F}" srcOrd="4" destOrd="0" parTransId="{BB3DBFA5-7BD0-4A35-91FF-19C9D546AC1B}" sibTransId="{85E93BC7-A274-4A7F-8FED-B13BE302C335}"/>
    <dgm:cxn modelId="{FE41D1D8-01F8-4D9E-8396-80E439468BCE}" srcId="{2355DD92-E761-47A3-94D0-32D214F1A855}" destId="{538F124A-8B54-42D9-9BB1-2FABE592C5CB}" srcOrd="0" destOrd="0" parTransId="{98B6D75E-C5E5-4AC1-B8C3-F91B17824CE8}" sibTransId="{59827C81-04DB-4A30-94DA-C8AB1BA8B02C}"/>
    <dgm:cxn modelId="{3149BE05-110D-4EDC-97EF-49FD714D8136}" type="presParOf" srcId="{7BF6F84F-8A81-45C5-A112-8EEFA0BC3A45}" destId="{6BD70CF3-95BD-435C-8732-B1BA40142F17}" srcOrd="0" destOrd="0" presId="urn:microsoft.com/office/officeart/2008/layout/LinedList"/>
    <dgm:cxn modelId="{4DE470A9-55BB-4EBF-9AC3-7DEE13E1E129}" type="presParOf" srcId="{7BF6F84F-8A81-45C5-A112-8EEFA0BC3A45}" destId="{4095A905-13E4-44E1-8ECC-2A1FC084B4D9}" srcOrd="1" destOrd="0" presId="urn:microsoft.com/office/officeart/2008/layout/LinedList"/>
    <dgm:cxn modelId="{A1DE87F4-BD23-446F-A6C2-D2C042B840BE}" type="presParOf" srcId="{4095A905-13E4-44E1-8ECC-2A1FC084B4D9}" destId="{065CFD31-0E1D-4706-A106-8FF6CE8501EE}" srcOrd="0" destOrd="0" presId="urn:microsoft.com/office/officeart/2008/layout/LinedList"/>
    <dgm:cxn modelId="{01B5DDAB-D3DB-4F7B-ACD4-D5971EF6AB16}" type="presParOf" srcId="{4095A905-13E4-44E1-8ECC-2A1FC084B4D9}" destId="{4F14C5E8-D842-49FC-B08D-0E63CCEB4C90}" srcOrd="1" destOrd="0" presId="urn:microsoft.com/office/officeart/2008/layout/LinedList"/>
    <dgm:cxn modelId="{33DFF5C5-75C5-46D4-915C-CF0A1A699CA7}" type="presParOf" srcId="{7BF6F84F-8A81-45C5-A112-8EEFA0BC3A45}" destId="{7B1ADC18-73AB-4922-AB2D-CAF93EF7FB4D}" srcOrd="2" destOrd="0" presId="urn:microsoft.com/office/officeart/2008/layout/LinedList"/>
    <dgm:cxn modelId="{960611A0-730A-4F76-B040-1DB987E94DD3}" type="presParOf" srcId="{7BF6F84F-8A81-45C5-A112-8EEFA0BC3A45}" destId="{B26697F1-0D97-40CE-BC0F-FBD008ED282E}" srcOrd="3" destOrd="0" presId="urn:microsoft.com/office/officeart/2008/layout/LinedList"/>
    <dgm:cxn modelId="{3C280A9D-D4A6-4C66-BEAB-8D71D5B139EB}" type="presParOf" srcId="{B26697F1-0D97-40CE-BC0F-FBD008ED282E}" destId="{C24A468B-1481-4271-85E5-0616BC58C32D}" srcOrd="0" destOrd="0" presId="urn:microsoft.com/office/officeart/2008/layout/LinedList"/>
    <dgm:cxn modelId="{D1C5F809-9A69-45C5-AF56-709BA5EE2E7F}" type="presParOf" srcId="{B26697F1-0D97-40CE-BC0F-FBD008ED282E}" destId="{D52FBC80-26C4-498D-9BB6-D2D9C52164F4}" srcOrd="1" destOrd="0" presId="urn:microsoft.com/office/officeart/2008/layout/LinedList"/>
    <dgm:cxn modelId="{C5F90E13-C098-4471-A8B8-0B5918E52732}" type="presParOf" srcId="{7BF6F84F-8A81-45C5-A112-8EEFA0BC3A45}" destId="{0EF0FAB6-5C49-4405-A781-53C0B98EB433}" srcOrd="4" destOrd="0" presId="urn:microsoft.com/office/officeart/2008/layout/LinedList"/>
    <dgm:cxn modelId="{A34BAC4F-81EE-49E4-8830-72BD617E59C3}" type="presParOf" srcId="{7BF6F84F-8A81-45C5-A112-8EEFA0BC3A45}" destId="{2CAB9D2D-2FE2-40FD-B5A9-EDF6C683A755}" srcOrd="5" destOrd="0" presId="urn:microsoft.com/office/officeart/2008/layout/LinedList"/>
    <dgm:cxn modelId="{C78BA286-F4E7-446B-927F-2D350436EA12}" type="presParOf" srcId="{2CAB9D2D-2FE2-40FD-B5A9-EDF6C683A755}" destId="{E2762B26-2CD2-4E2C-B77B-1C4D0F9F8A28}" srcOrd="0" destOrd="0" presId="urn:microsoft.com/office/officeart/2008/layout/LinedList"/>
    <dgm:cxn modelId="{CED148EA-697D-49EB-BF7A-0336AA523132}" type="presParOf" srcId="{2CAB9D2D-2FE2-40FD-B5A9-EDF6C683A755}" destId="{80B0D813-3D48-44A4-B6C1-8A57357181D9}" srcOrd="1" destOrd="0" presId="urn:microsoft.com/office/officeart/2008/layout/LinedList"/>
    <dgm:cxn modelId="{415CF9D8-321F-43AF-BD07-31EE467BF396}" type="presParOf" srcId="{7BF6F84F-8A81-45C5-A112-8EEFA0BC3A45}" destId="{3740608B-6AA0-4BED-BB63-94BC8001E6A6}" srcOrd="6" destOrd="0" presId="urn:microsoft.com/office/officeart/2008/layout/LinedList"/>
    <dgm:cxn modelId="{8F273252-9551-4BF4-9556-E3B3089B664E}" type="presParOf" srcId="{7BF6F84F-8A81-45C5-A112-8EEFA0BC3A45}" destId="{1906F4C5-7808-452B-AC12-C7835E211D12}" srcOrd="7" destOrd="0" presId="urn:microsoft.com/office/officeart/2008/layout/LinedList"/>
    <dgm:cxn modelId="{716C4E9B-3BE5-4E28-A01A-BC2342E5F3F3}" type="presParOf" srcId="{1906F4C5-7808-452B-AC12-C7835E211D12}" destId="{796E4DCF-3B6D-4DD1-B73E-4692192894EA}" srcOrd="0" destOrd="0" presId="urn:microsoft.com/office/officeart/2008/layout/LinedList"/>
    <dgm:cxn modelId="{01267700-EC20-4C5A-BD94-FEEA42A3253D}" type="presParOf" srcId="{1906F4C5-7808-452B-AC12-C7835E211D12}" destId="{324F36FC-AF62-4114-A647-6ABC49600A71}" srcOrd="1" destOrd="0" presId="urn:microsoft.com/office/officeart/2008/layout/LinedList"/>
    <dgm:cxn modelId="{305A1BC1-37C0-4F7F-BE1B-08CA3CFD228F}" type="presParOf" srcId="{7BF6F84F-8A81-45C5-A112-8EEFA0BC3A45}" destId="{29B07577-47F4-47FF-98BF-430E29369C89}" srcOrd="8" destOrd="0" presId="urn:microsoft.com/office/officeart/2008/layout/LinedList"/>
    <dgm:cxn modelId="{EEC18505-0DF3-459B-A676-784D9D363567}" type="presParOf" srcId="{7BF6F84F-8A81-45C5-A112-8EEFA0BC3A45}" destId="{09E1CE42-2EF8-4E43-ABE7-1E256CD8F03A}" srcOrd="9" destOrd="0" presId="urn:microsoft.com/office/officeart/2008/layout/LinedList"/>
    <dgm:cxn modelId="{F089AC14-B4C5-451E-AEFD-EFA8CF6E797F}" type="presParOf" srcId="{09E1CE42-2EF8-4E43-ABE7-1E256CD8F03A}" destId="{D31FF4BC-EC44-498F-8CF2-C81E6F411ED3}" srcOrd="0" destOrd="0" presId="urn:microsoft.com/office/officeart/2008/layout/LinedList"/>
    <dgm:cxn modelId="{6C841489-35DE-4EFD-9BD3-F0BF107CACBB}" type="presParOf" srcId="{09E1CE42-2EF8-4E43-ABE7-1E256CD8F03A}" destId="{BF8BEEC9-6A09-46ED-A359-A77CCB655D50}" srcOrd="1" destOrd="0" presId="urn:microsoft.com/office/officeart/2008/layout/LinedList"/>
    <dgm:cxn modelId="{7191DA23-6A4D-4D5C-9FCB-C1DE49E1F622}" type="presParOf" srcId="{7BF6F84F-8A81-45C5-A112-8EEFA0BC3A45}" destId="{CCFFD87F-09F5-41E4-83A1-4D260ECF88CA}" srcOrd="10" destOrd="0" presId="urn:microsoft.com/office/officeart/2008/layout/LinedList"/>
    <dgm:cxn modelId="{8A884D05-9764-46FC-92A7-A267A68FD8B2}" type="presParOf" srcId="{7BF6F84F-8A81-45C5-A112-8EEFA0BC3A45}" destId="{DAF9A202-2068-49ED-B7A0-6371F77CD77E}" srcOrd="11" destOrd="0" presId="urn:microsoft.com/office/officeart/2008/layout/LinedList"/>
    <dgm:cxn modelId="{B2F474B2-D944-4367-85DA-54234658C7C4}" type="presParOf" srcId="{DAF9A202-2068-49ED-B7A0-6371F77CD77E}" destId="{1AE734C1-0B78-4ADD-A6D9-447B0B93A329}" srcOrd="0" destOrd="0" presId="urn:microsoft.com/office/officeart/2008/layout/LinedList"/>
    <dgm:cxn modelId="{A5B91A5E-6D33-44EE-9850-3E7130ECC4E7}" type="presParOf" srcId="{DAF9A202-2068-49ED-B7A0-6371F77CD77E}" destId="{887F53C5-9E0E-4062-90A9-545937986348}" srcOrd="1" destOrd="0" presId="urn:microsoft.com/office/officeart/2008/layout/LinedList"/>
    <dgm:cxn modelId="{435B4D41-39BE-424E-AA53-6D3567CAA402}" type="presParOf" srcId="{7BF6F84F-8A81-45C5-A112-8EEFA0BC3A45}" destId="{4DDC2C37-7E4D-40EA-9D4C-100A25414E83}" srcOrd="12" destOrd="0" presId="urn:microsoft.com/office/officeart/2008/layout/LinedList"/>
    <dgm:cxn modelId="{F9EF304D-6280-4D17-ABBB-12F7127C4C1F}" type="presParOf" srcId="{7BF6F84F-8A81-45C5-A112-8EEFA0BC3A45}" destId="{200438F1-6A93-418E-8346-10CD79A4DCB8}" srcOrd="13" destOrd="0" presId="urn:microsoft.com/office/officeart/2008/layout/LinedList"/>
    <dgm:cxn modelId="{8B6F4EEB-5137-40BE-AD19-6B38F98EAC8B}" type="presParOf" srcId="{200438F1-6A93-418E-8346-10CD79A4DCB8}" destId="{20C5D390-2CCD-4C16-853E-63CA036EA733}" srcOrd="0" destOrd="0" presId="urn:microsoft.com/office/officeart/2008/layout/LinedList"/>
    <dgm:cxn modelId="{101FD39D-B8A4-447E-843B-FD616F758311}" type="presParOf" srcId="{200438F1-6A93-418E-8346-10CD79A4DCB8}" destId="{6523651D-ABA2-4F27-A77F-D3BE67AAE8FE}" srcOrd="1" destOrd="0" presId="urn:microsoft.com/office/officeart/2008/layout/LinedList"/>
    <dgm:cxn modelId="{0D319857-5942-4C57-9D3C-54C06E0DA255}" type="presParOf" srcId="{7BF6F84F-8A81-45C5-A112-8EEFA0BC3A45}" destId="{D70FA3D9-1D88-4F88-AE4F-A026FBB33B7F}" srcOrd="14" destOrd="0" presId="urn:microsoft.com/office/officeart/2008/layout/LinedList"/>
    <dgm:cxn modelId="{F5FC5F5F-E896-45AB-9A17-78FBC63D209F}" type="presParOf" srcId="{7BF6F84F-8A81-45C5-A112-8EEFA0BC3A45}" destId="{ABDE7830-9A8E-475D-A0E4-7DEBA9957E8D}" srcOrd="15" destOrd="0" presId="urn:microsoft.com/office/officeart/2008/layout/LinedList"/>
    <dgm:cxn modelId="{0570D4D8-18E7-4AF0-94C1-6469BF52D6D4}" type="presParOf" srcId="{ABDE7830-9A8E-475D-A0E4-7DEBA9957E8D}" destId="{BD8D4911-4230-43E6-84E5-CF80B21243D3}" srcOrd="0" destOrd="0" presId="urn:microsoft.com/office/officeart/2008/layout/LinedList"/>
    <dgm:cxn modelId="{C4F2EF45-17CD-43B9-A9C2-86014D3A916D}" type="presParOf" srcId="{ABDE7830-9A8E-475D-A0E4-7DEBA9957E8D}" destId="{A3C26F14-543C-4110-9637-D0088DA4C8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9C35DA-E95F-4EF2-B45E-84743A6A864D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211582-D075-446B-BDEE-05C75D107208}">
      <dgm:prSet/>
      <dgm:spPr/>
      <dgm:t>
        <a:bodyPr/>
        <a:lstStyle/>
        <a:p>
          <a:pPr rtl="0"/>
          <a:r>
            <a:rPr lang="en-GB" dirty="0"/>
            <a:t>Identifying needs during induction period – use this time for parent/learner meetings</a:t>
          </a:r>
          <a:r>
            <a:rPr lang="en-GB" dirty="0">
              <a:latin typeface="Calibri Light" panose="020F0302020204030204"/>
            </a:rPr>
            <a:t> </a:t>
          </a:r>
          <a:endParaRPr lang="en-US"/>
        </a:p>
      </dgm:t>
    </dgm:pt>
    <dgm:pt modelId="{2124DB39-BF6C-4115-B044-2995835CF224}" type="parTrans" cxnId="{20C7EE2B-656B-40DD-BAD9-9F72E645964D}">
      <dgm:prSet/>
      <dgm:spPr/>
      <dgm:t>
        <a:bodyPr/>
        <a:lstStyle/>
        <a:p>
          <a:endParaRPr lang="en-US"/>
        </a:p>
      </dgm:t>
    </dgm:pt>
    <dgm:pt modelId="{90852D7F-7DDC-4E82-A034-79EFD343DAE5}" type="sibTrans" cxnId="{20C7EE2B-656B-40DD-BAD9-9F72E645964D}">
      <dgm:prSet/>
      <dgm:spPr/>
      <dgm:t>
        <a:bodyPr/>
        <a:lstStyle/>
        <a:p>
          <a:endParaRPr lang="en-US"/>
        </a:p>
      </dgm:t>
    </dgm:pt>
    <dgm:pt modelId="{679A26EA-E34F-4940-8333-386EF8F29405}">
      <dgm:prSet/>
      <dgm:spPr/>
      <dgm:t>
        <a:bodyPr/>
        <a:lstStyle/>
        <a:p>
          <a:r>
            <a:rPr lang="en-GB" dirty="0"/>
            <a:t>Accessing additional support – contact the Inclusion Team and discuss what support can be put in place for the learner  </a:t>
          </a:r>
          <a:endParaRPr lang="en-US" dirty="0"/>
        </a:p>
      </dgm:t>
    </dgm:pt>
    <dgm:pt modelId="{629344C5-7234-4AC3-847B-F46CB2F97FA9}" type="parTrans" cxnId="{8B0245A7-5DFB-48FB-A58E-3A1C3D7AECA6}">
      <dgm:prSet/>
      <dgm:spPr/>
      <dgm:t>
        <a:bodyPr/>
        <a:lstStyle/>
        <a:p>
          <a:endParaRPr lang="en-US"/>
        </a:p>
      </dgm:t>
    </dgm:pt>
    <dgm:pt modelId="{2A4D776C-4F86-43A7-BAEC-7C21509BEF17}" type="sibTrans" cxnId="{8B0245A7-5DFB-48FB-A58E-3A1C3D7AECA6}">
      <dgm:prSet/>
      <dgm:spPr/>
      <dgm:t>
        <a:bodyPr/>
        <a:lstStyle/>
        <a:p>
          <a:endParaRPr lang="en-US"/>
        </a:p>
      </dgm:t>
    </dgm:pt>
    <dgm:pt modelId="{46A0EEFD-0D86-4BE6-BD84-1FA02DECC67C}">
      <dgm:prSet/>
      <dgm:spPr/>
      <dgm:t>
        <a:bodyPr/>
        <a:lstStyle/>
        <a:p>
          <a:pPr rtl="0"/>
          <a:r>
            <a:rPr lang="en-GB" dirty="0"/>
            <a:t>Discuss ongoing strategies with learners (exit cards, overlays, pre-printed PowerPoints)</a:t>
          </a:r>
          <a:r>
            <a:rPr lang="en-GB" dirty="0">
              <a:latin typeface="Calibri Light" panose="020F0302020204030204"/>
            </a:rPr>
            <a:t> </a:t>
          </a:r>
          <a:endParaRPr lang="en-US"/>
        </a:p>
      </dgm:t>
    </dgm:pt>
    <dgm:pt modelId="{42CE4A0F-AD51-459C-A334-497020FC5258}" type="parTrans" cxnId="{8175F4A0-3CC1-4ABB-9592-383AB17A22EA}">
      <dgm:prSet/>
      <dgm:spPr/>
      <dgm:t>
        <a:bodyPr/>
        <a:lstStyle/>
        <a:p>
          <a:endParaRPr lang="en-US"/>
        </a:p>
      </dgm:t>
    </dgm:pt>
    <dgm:pt modelId="{7B8DE9AE-EA5E-4422-8A34-731C3523861F}" type="sibTrans" cxnId="{8175F4A0-3CC1-4ABB-9592-383AB17A22EA}">
      <dgm:prSet/>
      <dgm:spPr/>
      <dgm:t>
        <a:bodyPr/>
        <a:lstStyle/>
        <a:p>
          <a:endParaRPr lang="en-US"/>
        </a:p>
      </dgm:t>
    </dgm:pt>
    <dgm:pt modelId="{195B6D2B-02AF-4842-AC59-D0BF503998B7}">
      <dgm:prSet/>
      <dgm:spPr/>
      <dgm:t>
        <a:bodyPr/>
        <a:lstStyle/>
        <a:p>
          <a:pPr rtl="0"/>
          <a:r>
            <a:rPr lang="en-GB" dirty="0"/>
            <a:t>Plan for differentiation</a:t>
          </a:r>
          <a:r>
            <a:rPr lang="en-GB" dirty="0">
              <a:latin typeface="Calibri Light" panose="020F0302020204030204"/>
            </a:rPr>
            <a:t> and scaffolding </a:t>
          </a:r>
          <a:endParaRPr lang="en-US" dirty="0"/>
        </a:p>
      </dgm:t>
    </dgm:pt>
    <dgm:pt modelId="{6A159232-C2A3-4E40-A1AE-6B5105EF7CD2}" type="parTrans" cxnId="{107BA0C4-4C71-4C6F-A7EF-32585FB72957}">
      <dgm:prSet/>
      <dgm:spPr/>
      <dgm:t>
        <a:bodyPr/>
        <a:lstStyle/>
        <a:p>
          <a:endParaRPr lang="en-US"/>
        </a:p>
      </dgm:t>
    </dgm:pt>
    <dgm:pt modelId="{71C3ECF1-F43F-49E3-8F37-91460985B47D}" type="sibTrans" cxnId="{107BA0C4-4C71-4C6F-A7EF-32585FB72957}">
      <dgm:prSet/>
      <dgm:spPr/>
      <dgm:t>
        <a:bodyPr/>
        <a:lstStyle/>
        <a:p>
          <a:endParaRPr lang="en-US"/>
        </a:p>
      </dgm:t>
    </dgm:pt>
    <dgm:pt modelId="{5ED18F3C-E915-410B-B409-516EE9E84320}">
      <dgm:prSet/>
      <dgm:spPr/>
      <dgm:t>
        <a:bodyPr/>
        <a:lstStyle/>
        <a:p>
          <a:r>
            <a:rPr lang="en-GB" dirty="0"/>
            <a:t>Writing a detailed group profile – ensure that everyone who teaches the learners are aware of the needs within that groups</a:t>
          </a:r>
          <a:endParaRPr lang="en-US" dirty="0"/>
        </a:p>
      </dgm:t>
    </dgm:pt>
    <dgm:pt modelId="{FEEC829F-2C3C-4057-9E29-84F013FCD782}" type="parTrans" cxnId="{6A0B30BD-EFE9-48E2-9BE4-FE19C79FD2C4}">
      <dgm:prSet/>
      <dgm:spPr/>
      <dgm:t>
        <a:bodyPr/>
        <a:lstStyle/>
        <a:p>
          <a:endParaRPr lang="en-US"/>
        </a:p>
      </dgm:t>
    </dgm:pt>
    <dgm:pt modelId="{913F38DF-F1C6-414C-827E-6CF341C2F7E0}" type="sibTrans" cxnId="{6A0B30BD-EFE9-48E2-9BE4-FE19C79FD2C4}">
      <dgm:prSet/>
      <dgm:spPr/>
      <dgm:t>
        <a:bodyPr/>
        <a:lstStyle/>
        <a:p>
          <a:endParaRPr lang="en-US"/>
        </a:p>
      </dgm:t>
    </dgm:pt>
    <dgm:pt modelId="{780106DF-00A5-4C13-8FC2-A7CCF09B7612}" type="pres">
      <dgm:prSet presAssocID="{429C35DA-E95F-4EF2-B45E-84743A6A864D}" presName="vert0" presStyleCnt="0">
        <dgm:presLayoutVars>
          <dgm:dir/>
          <dgm:animOne val="branch"/>
          <dgm:animLvl val="lvl"/>
        </dgm:presLayoutVars>
      </dgm:prSet>
      <dgm:spPr/>
    </dgm:pt>
    <dgm:pt modelId="{791E18FD-BC03-4BBF-AD78-BE9EF18BD1C8}" type="pres">
      <dgm:prSet presAssocID="{ED211582-D075-446B-BDEE-05C75D107208}" presName="thickLine" presStyleLbl="alignNode1" presStyleIdx="0" presStyleCnt="5"/>
      <dgm:spPr/>
    </dgm:pt>
    <dgm:pt modelId="{75A9246E-0DFF-485D-BD47-795DC0D11B68}" type="pres">
      <dgm:prSet presAssocID="{ED211582-D075-446B-BDEE-05C75D107208}" presName="horz1" presStyleCnt="0"/>
      <dgm:spPr/>
    </dgm:pt>
    <dgm:pt modelId="{2E7F4BCD-1C92-4F82-A57B-7D5DBA3DE2B9}" type="pres">
      <dgm:prSet presAssocID="{ED211582-D075-446B-BDEE-05C75D107208}" presName="tx1" presStyleLbl="revTx" presStyleIdx="0" presStyleCnt="5"/>
      <dgm:spPr/>
    </dgm:pt>
    <dgm:pt modelId="{8B0D2F53-D238-4C5D-9FE9-47CDD45250B3}" type="pres">
      <dgm:prSet presAssocID="{ED211582-D075-446B-BDEE-05C75D107208}" presName="vert1" presStyleCnt="0"/>
      <dgm:spPr/>
    </dgm:pt>
    <dgm:pt modelId="{26D179C7-1C24-43C7-A912-8C7D4518EBE2}" type="pres">
      <dgm:prSet presAssocID="{679A26EA-E34F-4940-8333-386EF8F29405}" presName="thickLine" presStyleLbl="alignNode1" presStyleIdx="1" presStyleCnt="5"/>
      <dgm:spPr/>
    </dgm:pt>
    <dgm:pt modelId="{69659880-B87F-4839-A8E4-C0D1DA1443E1}" type="pres">
      <dgm:prSet presAssocID="{679A26EA-E34F-4940-8333-386EF8F29405}" presName="horz1" presStyleCnt="0"/>
      <dgm:spPr/>
    </dgm:pt>
    <dgm:pt modelId="{076A6B9D-E732-4DB7-BB72-DCAC2319ACC5}" type="pres">
      <dgm:prSet presAssocID="{679A26EA-E34F-4940-8333-386EF8F29405}" presName="tx1" presStyleLbl="revTx" presStyleIdx="1" presStyleCnt="5"/>
      <dgm:spPr/>
    </dgm:pt>
    <dgm:pt modelId="{4DF2826D-825C-4E1E-B6E3-4DCE4D191545}" type="pres">
      <dgm:prSet presAssocID="{679A26EA-E34F-4940-8333-386EF8F29405}" presName="vert1" presStyleCnt="0"/>
      <dgm:spPr/>
    </dgm:pt>
    <dgm:pt modelId="{1A5300D3-7D63-4CA3-BA47-789724E33301}" type="pres">
      <dgm:prSet presAssocID="{46A0EEFD-0D86-4BE6-BD84-1FA02DECC67C}" presName="thickLine" presStyleLbl="alignNode1" presStyleIdx="2" presStyleCnt="5"/>
      <dgm:spPr/>
    </dgm:pt>
    <dgm:pt modelId="{A02D9B2D-5019-48ED-995F-5F2771699D9D}" type="pres">
      <dgm:prSet presAssocID="{46A0EEFD-0D86-4BE6-BD84-1FA02DECC67C}" presName="horz1" presStyleCnt="0"/>
      <dgm:spPr/>
    </dgm:pt>
    <dgm:pt modelId="{EDA08ACC-B274-46A7-857A-D59824345A87}" type="pres">
      <dgm:prSet presAssocID="{46A0EEFD-0D86-4BE6-BD84-1FA02DECC67C}" presName="tx1" presStyleLbl="revTx" presStyleIdx="2" presStyleCnt="5"/>
      <dgm:spPr/>
    </dgm:pt>
    <dgm:pt modelId="{7CA992E1-05AE-4C9C-BB6B-AB5B2826747C}" type="pres">
      <dgm:prSet presAssocID="{46A0EEFD-0D86-4BE6-BD84-1FA02DECC67C}" presName="vert1" presStyleCnt="0"/>
      <dgm:spPr/>
    </dgm:pt>
    <dgm:pt modelId="{894C7A68-834A-473B-99BC-AF57066C4EB8}" type="pres">
      <dgm:prSet presAssocID="{195B6D2B-02AF-4842-AC59-D0BF503998B7}" presName="thickLine" presStyleLbl="alignNode1" presStyleIdx="3" presStyleCnt="5"/>
      <dgm:spPr/>
    </dgm:pt>
    <dgm:pt modelId="{EAB7BC75-3717-45A5-9EDD-0871F76EE7DA}" type="pres">
      <dgm:prSet presAssocID="{195B6D2B-02AF-4842-AC59-D0BF503998B7}" presName="horz1" presStyleCnt="0"/>
      <dgm:spPr/>
    </dgm:pt>
    <dgm:pt modelId="{B7C76FB5-0346-4DB0-8C31-07D45349B3F5}" type="pres">
      <dgm:prSet presAssocID="{195B6D2B-02AF-4842-AC59-D0BF503998B7}" presName="tx1" presStyleLbl="revTx" presStyleIdx="3" presStyleCnt="5"/>
      <dgm:spPr/>
    </dgm:pt>
    <dgm:pt modelId="{07D878BC-14DA-4669-8C2E-403C563AD0BA}" type="pres">
      <dgm:prSet presAssocID="{195B6D2B-02AF-4842-AC59-D0BF503998B7}" presName="vert1" presStyleCnt="0"/>
      <dgm:spPr/>
    </dgm:pt>
    <dgm:pt modelId="{BA0D6167-1970-4010-BD59-C071E05E79C5}" type="pres">
      <dgm:prSet presAssocID="{5ED18F3C-E915-410B-B409-516EE9E84320}" presName="thickLine" presStyleLbl="alignNode1" presStyleIdx="4" presStyleCnt="5"/>
      <dgm:spPr/>
    </dgm:pt>
    <dgm:pt modelId="{C4491B79-9AF2-4795-906A-C0DD10F0F735}" type="pres">
      <dgm:prSet presAssocID="{5ED18F3C-E915-410B-B409-516EE9E84320}" presName="horz1" presStyleCnt="0"/>
      <dgm:spPr/>
    </dgm:pt>
    <dgm:pt modelId="{85C81FD5-7135-46A1-98D1-7DB487309306}" type="pres">
      <dgm:prSet presAssocID="{5ED18F3C-E915-410B-B409-516EE9E84320}" presName="tx1" presStyleLbl="revTx" presStyleIdx="4" presStyleCnt="5"/>
      <dgm:spPr/>
    </dgm:pt>
    <dgm:pt modelId="{AE04125B-D902-4A97-81D3-F2337B23A32C}" type="pres">
      <dgm:prSet presAssocID="{5ED18F3C-E915-410B-B409-516EE9E84320}" presName="vert1" presStyleCnt="0"/>
      <dgm:spPr/>
    </dgm:pt>
  </dgm:ptLst>
  <dgm:cxnLst>
    <dgm:cxn modelId="{5FDE3707-7118-411C-90F8-1CB4BB04CC0E}" type="presOf" srcId="{5ED18F3C-E915-410B-B409-516EE9E84320}" destId="{85C81FD5-7135-46A1-98D1-7DB487309306}" srcOrd="0" destOrd="0" presId="urn:microsoft.com/office/officeart/2008/layout/LinedList"/>
    <dgm:cxn modelId="{1C76B01E-64B5-4F2C-BEB0-553875F6A585}" type="presOf" srcId="{ED211582-D075-446B-BDEE-05C75D107208}" destId="{2E7F4BCD-1C92-4F82-A57B-7D5DBA3DE2B9}" srcOrd="0" destOrd="0" presId="urn:microsoft.com/office/officeart/2008/layout/LinedList"/>
    <dgm:cxn modelId="{20C7EE2B-656B-40DD-BAD9-9F72E645964D}" srcId="{429C35DA-E95F-4EF2-B45E-84743A6A864D}" destId="{ED211582-D075-446B-BDEE-05C75D107208}" srcOrd="0" destOrd="0" parTransId="{2124DB39-BF6C-4115-B044-2995835CF224}" sibTransId="{90852D7F-7DDC-4E82-A034-79EFD343DAE5}"/>
    <dgm:cxn modelId="{305E0E7F-56A2-4B25-BDD2-A2F7955A223D}" type="presOf" srcId="{195B6D2B-02AF-4842-AC59-D0BF503998B7}" destId="{B7C76FB5-0346-4DB0-8C31-07D45349B3F5}" srcOrd="0" destOrd="0" presId="urn:microsoft.com/office/officeart/2008/layout/LinedList"/>
    <dgm:cxn modelId="{E82EB580-5C03-4CB0-8516-84C7CAD8387C}" type="presOf" srcId="{429C35DA-E95F-4EF2-B45E-84743A6A864D}" destId="{780106DF-00A5-4C13-8FC2-A7CCF09B7612}" srcOrd="0" destOrd="0" presId="urn:microsoft.com/office/officeart/2008/layout/LinedList"/>
    <dgm:cxn modelId="{E2578E98-6CDA-43CE-9346-2E564726144A}" type="presOf" srcId="{679A26EA-E34F-4940-8333-386EF8F29405}" destId="{076A6B9D-E732-4DB7-BB72-DCAC2319ACC5}" srcOrd="0" destOrd="0" presId="urn:microsoft.com/office/officeart/2008/layout/LinedList"/>
    <dgm:cxn modelId="{8175F4A0-3CC1-4ABB-9592-383AB17A22EA}" srcId="{429C35DA-E95F-4EF2-B45E-84743A6A864D}" destId="{46A0EEFD-0D86-4BE6-BD84-1FA02DECC67C}" srcOrd="2" destOrd="0" parTransId="{42CE4A0F-AD51-459C-A334-497020FC5258}" sibTransId="{7B8DE9AE-EA5E-4422-8A34-731C3523861F}"/>
    <dgm:cxn modelId="{8B0245A7-5DFB-48FB-A58E-3A1C3D7AECA6}" srcId="{429C35DA-E95F-4EF2-B45E-84743A6A864D}" destId="{679A26EA-E34F-4940-8333-386EF8F29405}" srcOrd="1" destOrd="0" parTransId="{629344C5-7234-4AC3-847B-F46CB2F97FA9}" sibTransId="{2A4D776C-4F86-43A7-BAEC-7C21509BEF17}"/>
    <dgm:cxn modelId="{6A0B30BD-EFE9-48E2-9BE4-FE19C79FD2C4}" srcId="{429C35DA-E95F-4EF2-B45E-84743A6A864D}" destId="{5ED18F3C-E915-410B-B409-516EE9E84320}" srcOrd="4" destOrd="0" parTransId="{FEEC829F-2C3C-4057-9E29-84F013FCD782}" sibTransId="{913F38DF-F1C6-414C-827E-6CF341C2F7E0}"/>
    <dgm:cxn modelId="{107BA0C4-4C71-4C6F-A7EF-32585FB72957}" srcId="{429C35DA-E95F-4EF2-B45E-84743A6A864D}" destId="{195B6D2B-02AF-4842-AC59-D0BF503998B7}" srcOrd="3" destOrd="0" parTransId="{6A159232-C2A3-4E40-A1AE-6B5105EF7CD2}" sibTransId="{71C3ECF1-F43F-49E3-8F37-91460985B47D}"/>
    <dgm:cxn modelId="{B8AA77DA-70B3-4871-AF19-619B11E8D3C9}" type="presOf" srcId="{46A0EEFD-0D86-4BE6-BD84-1FA02DECC67C}" destId="{EDA08ACC-B274-46A7-857A-D59824345A87}" srcOrd="0" destOrd="0" presId="urn:microsoft.com/office/officeart/2008/layout/LinedList"/>
    <dgm:cxn modelId="{A8461088-EAC9-4148-99EE-09B3BD1B70F9}" type="presParOf" srcId="{780106DF-00A5-4C13-8FC2-A7CCF09B7612}" destId="{791E18FD-BC03-4BBF-AD78-BE9EF18BD1C8}" srcOrd="0" destOrd="0" presId="urn:microsoft.com/office/officeart/2008/layout/LinedList"/>
    <dgm:cxn modelId="{9A03873C-BE2C-41B8-99C1-1FD38D7EF6A1}" type="presParOf" srcId="{780106DF-00A5-4C13-8FC2-A7CCF09B7612}" destId="{75A9246E-0DFF-485D-BD47-795DC0D11B68}" srcOrd="1" destOrd="0" presId="urn:microsoft.com/office/officeart/2008/layout/LinedList"/>
    <dgm:cxn modelId="{AA29FD71-113B-4A08-BA41-99E2B474998D}" type="presParOf" srcId="{75A9246E-0DFF-485D-BD47-795DC0D11B68}" destId="{2E7F4BCD-1C92-4F82-A57B-7D5DBA3DE2B9}" srcOrd="0" destOrd="0" presId="urn:microsoft.com/office/officeart/2008/layout/LinedList"/>
    <dgm:cxn modelId="{2DB853CB-5B1C-4017-A4C2-20B4739175FA}" type="presParOf" srcId="{75A9246E-0DFF-485D-BD47-795DC0D11B68}" destId="{8B0D2F53-D238-4C5D-9FE9-47CDD45250B3}" srcOrd="1" destOrd="0" presId="urn:microsoft.com/office/officeart/2008/layout/LinedList"/>
    <dgm:cxn modelId="{867BE177-5287-410B-A56C-E2C5F5954E8C}" type="presParOf" srcId="{780106DF-00A5-4C13-8FC2-A7CCF09B7612}" destId="{26D179C7-1C24-43C7-A912-8C7D4518EBE2}" srcOrd="2" destOrd="0" presId="urn:microsoft.com/office/officeart/2008/layout/LinedList"/>
    <dgm:cxn modelId="{BB36C1DB-424B-467F-AB2F-3ECEF8840210}" type="presParOf" srcId="{780106DF-00A5-4C13-8FC2-A7CCF09B7612}" destId="{69659880-B87F-4839-A8E4-C0D1DA1443E1}" srcOrd="3" destOrd="0" presId="urn:microsoft.com/office/officeart/2008/layout/LinedList"/>
    <dgm:cxn modelId="{B5D4B6EF-7045-4F39-B1A8-0D8147B6FAAB}" type="presParOf" srcId="{69659880-B87F-4839-A8E4-C0D1DA1443E1}" destId="{076A6B9D-E732-4DB7-BB72-DCAC2319ACC5}" srcOrd="0" destOrd="0" presId="urn:microsoft.com/office/officeart/2008/layout/LinedList"/>
    <dgm:cxn modelId="{6921E495-ACFD-4A20-8C83-5E80972870A1}" type="presParOf" srcId="{69659880-B87F-4839-A8E4-C0D1DA1443E1}" destId="{4DF2826D-825C-4E1E-B6E3-4DCE4D191545}" srcOrd="1" destOrd="0" presId="urn:microsoft.com/office/officeart/2008/layout/LinedList"/>
    <dgm:cxn modelId="{F10B7A1B-081D-49C8-97E1-7377915EB975}" type="presParOf" srcId="{780106DF-00A5-4C13-8FC2-A7CCF09B7612}" destId="{1A5300D3-7D63-4CA3-BA47-789724E33301}" srcOrd="4" destOrd="0" presId="urn:microsoft.com/office/officeart/2008/layout/LinedList"/>
    <dgm:cxn modelId="{1A9E89D7-D275-45EB-9FF1-E2ECA9B94E66}" type="presParOf" srcId="{780106DF-00A5-4C13-8FC2-A7CCF09B7612}" destId="{A02D9B2D-5019-48ED-995F-5F2771699D9D}" srcOrd="5" destOrd="0" presId="urn:microsoft.com/office/officeart/2008/layout/LinedList"/>
    <dgm:cxn modelId="{C1C3BB53-52D0-4AD7-A4DA-34BA15961801}" type="presParOf" srcId="{A02D9B2D-5019-48ED-995F-5F2771699D9D}" destId="{EDA08ACC-B274-46A7-857A-D59824345A87}" srcOrd="0" destOrd="0" presId="urn:microsoft.com/office/officeart/2008/layout/LinedList"/>
    <dgm:cxn modelId="{9B58B1FC-E7D8-4023-998A-4C5B352F0EC0}" type="presParOf" srcId="{A02D9B2D-5019-48ED-995F-5F2771699D9D}" destId="{7CA992E1-05AE-4C9C-BB6B-AB5B2826747C}" srcOrd="1" destOrd="0" presId="urn:microsoft.com/office/officeart/2008/layout/LinedList"/>
    <dgm:cxn modelId="{5DBF2BD3-6A53-498E-BD0A-A92072D8EBB9}" type="presParOf" srcId="{780106DF-00A5-4C13-8FC2-A7CCF09B7612}" destId="{894C7A68-834A-473B-99BC-AF57066C4EB8}" srcOrd="6" destOrd="0" presId="urn:microsoft.com/office/officeart/2008/layout/LinedList"/>
    <dgm:cxn modelId="{D6E94879-ECA0-4F4C-8684-C49404C8654A}" type="presParOf" srcId="{780106DF-00A5-4C13-8FC2-A7CCF09B7612}" destId="{EAB7BC75-3717-45A5-9EDD-0871F76EE7DA}" srcOrd="7" destOrd="0" presId="urn:microsoft.com/office/officeart/2008/layout/LinedList"/>
    <dgm:cxn modelId="{14F8B009-C018-466A-B343-8444442BF43E}" type="presParOf" srcId="{EAB7BC75-3717-45A5-9EDD-0871F76EE7DA}" destId="{B7C76FB5-0346-4DB0-8C31-07D45349B3F5}" srcOrd="0" destOrd="0" presId="urn:microsoft.com/office/officeart/2008/layout/LinedList"/>
    <dgm:cxn modelId="{6B950910-73B9-4AFF-A52D-290CC3E4C543}" type="presParOf" srcId="{EAB7BC75-3717-45A5-9EDD-0871F76EE7DA}" destId="{07D878BC-14DA-4669-8C2E-403C563AD0BA}" srcOrd="1" destOrd="0" presId="urn:microsoft.com/office/officeart/2008/layout/LinedList"/>
    <dgm:cxn modelId="{72647BB0-284C-443C-9251-9E19B84C15CC}" type="presParOf" srcId="{780106DF-00A5-4C13-8FC2-A7CCF09B7612}" destId="{BA0D6167-1970-4010-BD59-C071E05E79C5}" srcOrd="8" destOrd="0" presId="urn:microsoft.com/office/officeart/2008/layout/LinedList"/>
    <dgm:cxn modelId="{4CD967E6-3D10-4EC9-936D-0C50AB63A3D7}" type="presParOf" srcId="{780106DF-00A5-4C13-8FC2-A7CCF09B7612}" destId="{C4491B79-9AF2-4795-906A-C0DD10F0F735}" srcOrd="9" destOrd="0" presId="urn:microsoft.com/office/officeart/2008/layout/LinedList"/>
    <dgm:cxn modelId="{3CF47321-69E7-4AFA-9E2D-83E5D2923C2A}" type="presParOf" srcId="{C4491B79-9AF2-4795-906A-C0DD10F0F735}" destId="{85C81FD5-7135-46A1-98D1-7DB487309306}" srcOrd="0" destOrd="0" presId="urn:microsoft.com/office/officeart/2008/layout/LinedList"/>
    <dgm:cxn modelId="{FC0C3B53-44A9-4A08-8C6E-88C62D6F5AAE}" type="presParOf" srcId="{C4491B79-9AF2-4795-906A-C0DD10F0F735}" destId="{AE04125B-D902-4A97-81D3-F2337B23A3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23F9F-EAEC-45EA-A8F9-AFFE783434CB}">
      <dsp:nvSpPr>
        <dsp:cNvPr id="0" name=""/>
        <dsp:cNvSpPr/>
      </dsp:nvSpPr>
      <dsp:spPr>
        <a:xfrm>
          <a:off x="0" y="494"/>
          <a:ext cx="101286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17C3D-4541-446F-B4DF-56BDE5C54D8A}">
      <dsp:nvSpPr>
        <dsp:cNvPr id="0" name=""/>
        <dsp:cNvSpPr/>
      </dsp:nvSpPr>
      <dsp:spPr>
        <a:xfrm>
          <a:off x="0" y="494"/>
          <a:ext cx="10128690" cy="405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Takes account of the needs of individual learners through differentiation of teaching approaches </a:t>
          </a:r>
          <a:endParaRPr lang="en-US" sz="1800" kern="1200"/>
        </a:p>
      </dsp:txBody>
      <dsp:txXfrm>
        <a:off x="0" y="494"/>
        <a:ext cx="10128690" cy="405285"/>
      </dsp:txXfrm>
    </dsp:sp>
    <dsp:sp modelId="{05B1A1C6-53D9-4ED8-A62D-DEA973732EDA}">
      <dsp:nvSpPr>
        <dsp:cNvPr id="0" name=""/>
        <dsp:cNvSpPr/>
      </dsp:nvSpPr>
      <dsp:spPr>
        <a:xfrm>
          <a:off x="0" y="405779"/>
          <a:ext cx="101286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164C88-1901-4AF2-AF0D-9225A682CD52}">
      <dsp:nvSpPr>
        <dsp:cNvPr id="0" name=""/>
        <dsp:cNvSpPr/>
      </dsp:nvSpPr>
      <dsp:spPr>
        <a:xfrm>
          <a:off x="0" y="405779"/>
          <a:ext cx="10128690" cy="405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Is flexible – to take account of the changing needs of learners </a:t>
          </a:r>
          <a:endParaRPr lang="en-US" sz="1800" kern="1200"/>
        </a:p>
      </dsp:txBody>
      <dsp:txXfrm>
        <a:off x="0" y="405779"/>
        <a:ext cx="10128690" cy="405285"/>
      </dsp:txXfrm>
    </dsp:sp>
    <dsp:sp modelId="{EB126C57-F356-4849-865E-FB0860F39370}">
      <dsp:nvSpPr>
        <dsp:cNvPr id="0" name=""/>
        <dsp:cNvSpPr/>
      </dsp:nvSpPr>
      <dsp:spPr>
        <a:xfrm>
          <a:off x="0" y="811064"/>
          <a:ext cx="101286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8BA3B-5CB4-48BF-8750-37ABA4F7FDDD}">
      <dsp:nvSpPr>
        <dsp:cNvPr id="0" name=""/>
        <dsp:cNvSpPr/>
      </dsp:nvSpPr>
      <dsp:spPr>
        <a:xfrm>
          <a:off x="0" y="811064"/>
          <a:ext cx="10128690" cy="405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Takes account of learning styles/preferences and the individual learning goals of learners </a:t>
          </a:r>
          <a:endParaRPr lang="en-US" sz="1800" kern="1200"/>
        </a:p>
      </dsp:txBody>
      <dsp:txXfrm>
        <a:off x="0" y="811064"/>
        <a:ext cx="10128690" cy="405285"/>
      </dsp:txXfrm>
    </dsp:sp>
    <dsp:sp modelId="{7B7133A7-8DD7-4DB3-9299-0ED7D35960EA}">
      <dsp:nvSpPr>
        <dsp:cNvPr id="0" name=""/>
        <dsp:cNvSpPr/>
      </dsp:nvSpPr>
      <dsp:spPr>
        <a:xfrm>
          <a:off x="0" y="1216349"/>
          <a:ext cx="101286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CA0EF-F839-4864-B5E7-CBDF1AFE8F24}">
      <dsp:nvSpPr>
        <dsp:cNvPr id="0" name=""/>
        <dsp:cNvSpPr/>
      </dsp:nvSpPr>
      <dsp:spPr>
        <a:xfrm>
          <a:off x="0" y="1216349"/>
          <a:ext cx="10128690" cy="405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Uses venues, methods, materials and resources that are accessible to all</a:t>
          </a:r>
          <a:endParaRPr lang="en-US" sz="1800" kern="1200"/>
        </a:p>
      </dsp:txBody>
      <dsp:txXfrm>
        <a:off x="0" y="1216349"/>
        <a:ext cx="10128690" cy="405285"/>
      </dsp:txXfrm>
    </dsp:sp>
    <dsp:sp modelId="{223A8987-D685-4A5A-A52A-8CF3497BCC7B}">
      <dsp:nvSpPr>
        <dsp:cNvPr id="0" name=""/>
        <dsp:cNvSpPr/>
      </dsp:nvSpPr>
      <dsp:spPr>
        <a:xfrm>
          <a:off x="0" y="1621634"/>
          <a:ext cx="101286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47320-DD4A-43FC-8B8A-EC0F17F7E2A1}">
      <dsp:nvSpPr>
        <dsp:cNvPr id="0" name=""/>
        <dsp:cNvSpPr/>
      </dsp:nvSpPr>
      <dsp:spPr>
        <a:xfrm>
          <a:off x="0" y="1621634"/>
          <a:ext cx="10128690" cy="405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Challenges prejudice, discrimination and stereotypes</a:t>
          </a:r>
          <a:endParaRPr lang="en-US" sz="1800" kern="1200"/>
        </a:p>
      </dsp:txBody>
      <dsp:txXfrm>
        <a:off x="0" y="1621634"/>
        <a:ext cx="10128690" cy="405285"/>
      </dsp:txXfrm>
    </dsp:sp>
    <dsp:sp modelId="{D83825A3-EBD7-46BB-A096-A17C54D43066}">
      <dsp:nvSpPr>
        <dsp:cNvPr id="0" name=""/>
        <dsp:cNvSpPr/>
      </dsp:nvSpPr>
      <dsp:spPr>
        <a:xfrm>
          <a:off x="0" y="2026919"/>
          <a:ext cx="101286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CF27B-449E-4221-93CA-EDAD2BED70A4}">
      <dsp:nvSpPr>
        <dsp:cNvPr id="0" name=""/>
        <dsp:cNvSpPr/>
      </dsp:nvSpPr>
      <dsp:spPr>
        <a:xfrm>
          <a:off x="0" y="2026920"/>
          <a:ext cx="10128690" cy="405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Promotes equality and diversity </a:t>
          </a:r>
          <a:endParaRPr lang="en-US" sz="1800" kern="1200"/>
        </a:p>
      </dsp:txBody>
      <dsp:txXfrm>
        <a:off x="0" y="2026920"/>
        <a:ext cx="10128690" cy="405285"/>
      </dsp:txXfrm>
    </dsp:sp>
    <dsp:sp modelId="{71E2F02A-F212-4AA5-BD8E-FD2E75E13F3C}">
      <dsp:nvSpPr>
        <dsp:cNvPr id="0" name=""/>
        <dsp:cNvSpPr/>
      </dsp:nvSpPr>
      <dsp:spPr>
        <a:xfrm>
          <a:off x="0" y="2432205"/>
          <a:ext cx="101286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16F0C-687C-4362-8C6D-C7E9F93BC275}">
      <dsp:nvSpPr>
        <dsp:cNvPr id="0" name=""/>
        <dsp:cNvSpPr/>
      </dsp:nvSpPr>
      <dsp:spPr>
        <a:xfrm>
          <a:off x="0" y="2432205"/>
          <a:ext cx="10128690" cy="405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Draws on the individual experiences of learners </a:t>
          </a:r>
          <a:endParaRPr lang="en-US" sz="1800" kern="1200"/>
        </a:p>
      </dsp:txBody>
      <dsp:txXfrm>
        <a:off x="0" y="2432205"/>
        <a:ext cx="10128690" cy="405285"/>
      </dsp:txXfrm>
    </dsp:sp>
    <dsp:sp modelId="{0440434B-BAFA-4B2E-8516-C0787D960C3E}">
      <dsp:nvSpPr>
        <dsp:cNvPr id="0" name=""/>
        <dsp:cNvSpPr/>
      </dsp:nvSpPr>
      <dsp:spPr>
        <a:xfrm>
          <a:off x="0" y="2837490"/>
          <a:ext cx="101286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9D997-8C0B-44C2-ADBD-6F1456984EA3}">
      <dsp:nvSpPr>
        <dsp:cNvPr id="0" name=""/>
        <dsp:cNvSpPr/>
      </dsp:nvSpPr>
      <dsp:spPr>
        <a:xfrm>
          <a:off x="0" y="2837490"/>
          <a:ext cx="10128690" cy="405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Has assessments which are accessible to all learners </a:t>
          </a:r>
          <a:endParaRPr lang="en-US" sz="1800" kern="1200"/>
        </a:p>
      </dsp:txBody>
      <dsp:txXfrm>
        <a:off x="0" y="2837490"/>
        <a:ext cx="10128690" cy="405285"/>
      </dsp:txXfrm>
    </dsp:sp>
    <dsp:sp modelId="{4ADCC471-8A49-4B5B-9895-0E4AAAE5C188}">
      <dsp:nvSpPr>
        <dsp:cNvPr id="0" name=""/>
        <dsp:cNvSpPr/>
      </dsp:nvSpPr>
      <dsp:spPr>
        <a:xfrm>
          <a:off x="0" y="3242775"/>
          <a:ext cx="101286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FE019-6D82-4DFD-B058-8CA4B57EF937}">
      <dsp:nvSpPr>
        <dsp:cNvPr id="0" name=""/>
        <dsp:cNvSpPr/>
      </dsp:nvSpPr>
      <dsp:spPr>
        <a:xfrm>
          <a:off x="0" y="3242775"/>
          <a:ext cx="10128690" cy="405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Recognises and values individual achievements</a:t>
          </a:r>
          <a:endParaRPr lang="en-US" sz="1800" kern="1200"/>
        </a:p>
      </dsp:txBody>
      <dsp:txXfrm>
        <a:off x="0" y="3242775"/>
        <a:ext cx="10128690" cy="405285"/>
      </dsp:txXfrm>
    </dsp:sp>
    <dsp:sp modelId="{58D16FB6-C58A-4A0C-8747-1B37CF0F07AC}">
      <dsp:nvSpPr>
        <dsp:cNvPr id="0" name=""/>
        <dsp:cNvSpPr/>
      </dsp:nvSpPr>
      <dsp:spPr>
        <a:xfrm>
          <a:off x="0" y="3648060"/>
          <a:ext cx="101286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84D13-A724-4BA0-8F1B-DC0C1E073DBD}">
      <dsp:nvSpPr>
        <dsp:cNvPr id="0" name=""/>
        <dsp:cNvSpPr/>
      </dsp:nvSpPr>
      <dsp:spPr>
        <a:xfrm>
          <a:off x="0" y="3648060"/>
          <a:ext cx="10128690" cy="405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Uses communication strategies to support all learners</a:t>
          </a:r>
          <a:endParaRPr lang="en-US" sz="1800" kern="1200"/>
        </a:p>
      </dsp:txBody>
      <dsp:txXfrm>
        <a:off x="0" y="3648060"/>
        <a:ext cx="10128690" cy="405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70CF3-95BD-435C-8732-B1BA40142F17}">
      <dsp:nvSpPr>
        <dsp:cNvPr id="0" name=""/>
        <dsp:cNvSpPr/>
      </dsp:nvSpPr>
      <dsp:spPr>
        <a:xfrm>
          <a:off x="0" y="0"/>
          <a:ext cx="59627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CFD31-0E1D-4706-A106-8FF6CE8501EE}">
      <dsp:nvSpPr>
        <dsp:cNvPr id="0" name=""/>
        <dsp:cNvSpPr/>
      </dsp:nvSpPr>
      <dsp:spPr>
        <a:xfrm>
          <a:off x="0" y="0"/>
          <a:ext cx="5962720" cy="622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hlinkClick xmlns:r="http://schemas.openxmlformats.org/officeDocument/2006/relationships" r:id="rId1"/>
            </a:rPr>
            <a:t>Assessment for learning</a:t>
          </a:r>
          <a:r>
            <a:rPr lang="en-GB" sz="2100" kern="1200" dirty="0">
              <a:latin typeface="Calibri Light" panose="020F0302020204030204"/>
              <a:hlinkClick xmlns:r="http://schemas.openxmlformats.org/officeDocument/2006/relationships" r:id="rId1"/>
            </a:rPr>
            <a:t> </a:t>
          </a:r>
          <a:endParaRPr lang="en-US" sz="2100" kern="1200"/>
        </a:p>
      </dsp:txBody>
      <dsp:txXfrm>
        <a:off x="0" y="0"/>
        <a:ext cx="5962720" cy="622415"/>
      </dsp:txXfrm>
    </dsp:sp>
    <dsp:sp modelId="{7B1ADC18-73AB-4922-AB2D-CAF93EF7FB4D}">
      <dsp:nvSpPr>
        <dsp:cNvPr id="0" name=""/>
        <dsp:cNvSpPr/>
      </dsp:nvSpPr>
      <dsp:spPr>
        <a:xfrm>
          <a:off x="0" y="622415"/>
          <a:ext cx="5962720" cy="0"/>
        </a:xfrm>
        <a:prstGeom prst="lin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A468B-1481-4271-85E5-0616BC58C32D}">
      <dsp:nvSpPr>
        <dsp:cNvPr id="0" name=""/>
        <dsp:cNvSpPr/>
      </dsp:nvSpPr>
      <dsp:spPr>
        <a:xfrm>
          <a:off x="0" y="622415"/>
          <a:ext cx="5962720" cy="622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hlinkClick xmlns:r="http://schemas.openxmlformats.org/officeDocument/2006/relationships" r:id="rId2"/>
            </a:rPr>
            <a:t>Co-operative learning</a:t>
          </a:r>
          <a:r>
            <a:rPr lang="en-GB" sz="2100" kern="1200" dirty="0">
              <a:latin typeface="Calibri Light" panose="020F0302020204030204"/>
              <a:hlinkClick xmlns:r="http://schemas.openxmlformats.org/officeDocument/2006/relationships" r:id="rId2"/>
            </a:rPr>
            <a:t> </a:t>
          </a:r>
          <a:endParaRPr lang="en-US" sz="2100" kern="1200"/>
        </a:p>
      </dsp:txBody>
      <dsp:txXfrm>
        <a:off x="0" y="622415"/>
        <a:ext cx="5962720" cy="622415"/>
      </dsp:txXfrm>
    </dsp:sp>
    <dsp:sp modelId="{0EF0FAB6-5C49-4405-A781-53C0B98EB433}">
      <dsp:nvSpPr>
        <dsp:cNvPr id="0" name=""/>
        <dsp:cNvSpPr/>
      </dsp:nvSpPr>
      <dsp:spPr>
        <a:xfrm>
          <a:off x="0" y="1244830"/>
          <a:ext cx="5962720" cy="0"/>
        </a:xfrm>
        <a:prstGeom prst="lin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62B26-2CD2-4E2C-B77B-1C4D0F9F8A28}">
      <dsp:nvSpPr>
        <dsp:cNvPr id="0" name=""/>
        <dsp:cNvSpPr/>
      </dsp:nvSpPr>
      <dsp:spPr>
        <a:xfrm>
          <a:off x="0" y="1244830"/>
          <a:ext cx="5962720" cy="622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hlinkClick xmlns:r="http://schemas.openxmlformats.org/officeDocument/2006/relationships" r:id="rId3"/>
            </a:rPr>
            <a:t>Differentiation</a:t>
          </a:r>
          <a:r>
            <a:rPr lang="en-GB" sz="2100" kern="1200" dirty="0">
              <a:latin typeface="Calibri Light" panose="020F0302020204030204"/>
              <a:hlinkClick xmlns:r="http://schemas.openxmlformats.org/officeDocument/2006/relationships" r:id="rId3"/>
            </a:rPr>
            <a:t> </a:t>
          </a:r>
          <a:endParaRPr lang="en-US" sz="2100" kern="1200"/>
        </a:p>
      </dsp:txBody>
      <dsp:txXfrm>
        <a:off x="0" y="1244830"/>
        <a:ext cx="5962720" cy="622415"/>
      </dsp:txXfrm>
    </dsp:sp>
    <dsp:sp modelId="{3740608B-6AA0-4BED-BB63-94BC8001E6A6}">
      <dsp:nvSpPr>
        <dsp:cNvPr id="0" name=""/>
        <dsp:cNvSpPr/>
      </dsp:nvSpPr>
      <dsp:spPr>
        <a:xfrm>
          <a:off x="0" y="1867245"/>
          <a:ext cx="5962720" cy="0"/>
        </a:xfrm>
        <a:prstGeom prst="lin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E4DCF-3B6D-4DD1-B73E-4692192894EA}">
      <dsp:nvSpPr>
        <dsp:cNvPr id="0" name=""/>
        <dsp:cNvSpPr/>
      </dsp:nvSpPr>
      <dsp:spPr>
        <a:xfrm>
          <a:off x="0" y="1867245"/>
          <a:ext cx="5962720" cy="622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hlinkClick xmlns:r="http://schemas.openxmlformats.org/officeDocument/2006/relationships" r:id="rId4"/>
            </a:rPr>
            <a:t>Embedding English, mathematics and ICT/digital skills</a:t>
          </a:r>
          <a:endParaRPr lang="en-US" sz="2100" kern="1200" dirty="0"/>
        </a:p>
      </dsp:txBody>
      <dsp:txXfrm>
        <a:off x="0" y="1867245"/>
        <a:ext cx="5962720" cy="622415"/>
      </dsp:txXfrm>
    </dsp:sp>
    <dsp:sp modelId="{29B07577-47F4-47FF-98BF-430E29369C89}">
      <dsp:nvSpPr>
        <dsp:cNvPr id="0" name=""/>
        <dsp:cNvSpPr/>
      </dsp:nvSpPr>
      <dsp:spPr>
        <a:xfrm>
          <a:off x="0" y="2489660"/>
          <a:ext cx="5962720" cy="0"/>
        </a:xfrm>
        <a:prstGeom prst="lin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FF4BC-EC44-498F-8CF2-C81E6F411ED3}">
      <dsp:nvSpPr>
        <dsp:cNvPr id="0" name=""/>
        <dsp:cNvSpPr/>
      </dsp:nvSpPr>
      <dsp:spPr>
        <a:xfrm>
          <a:off x="0" y="2489661"/>
          <a:ext cx="5962720" cy="622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hlinkClick xmlns:r="http://schemas.openxmlformats.org/officeDocument/2006/relationships" r:id="rId5"/>
            </a:rPr>
            <a:t>Experiential learning</a:t>
          </a:r>
          <a:r>
            <a:rPr lang="en-GB" sz="2100" kern="1200" dirty="0">
              <a:latin typeface="Calibri Light" panose="020F0302020204030204"/>
              <a:hlinkClick xmlns:r="http://schemas.openxmlformats.org/officeDocument/2006/relationships" r:id="rId5"/>
            </a:rPr>
            <a:t> </a:t>
          </a:r>
          <a:endParaRPr lang="en-US" sz="2100" kern="1200"/>
        </a:p>
      </dsp:txBody>
      <dsp:txXfrm>
        <a:off x="0" y="2489661"/>
        <a:ext cx="5962720" cy="622415"/>
      </dsp:txXfrm>
    </dsp:sp>
    <dsp:sp modelId="{CCFFD87F-09F5-41E4-83A1-4D260ECF88CA}">
      <dsp:nvSpPr>
        <dsp:cNvPr id="0" name=""/>
        <dsp:cNvSpPr/>
      </dsp:nvSpPr>
      <dsp:spPr>
        <a:xfrm>
          <a:off x="0" y="3112076"/>
          <a:ext cx="5962720" cy="0"/>
        </a:xfrm>
        <a:prstGeom prst="lin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734C1-0B78-4ADD-A6D9-447B0B93A329}">
      <dsp:nvSpPr>
        <dsp:cNvPr id="0" name=""/>
        <dsp:cNvSpPr/>
      </dsp:nvSpPr>
      <dsp:spPr>
        <a:xfrm>
          <a:off x="0" y="3112076"/>
          <a:ext cx="5962720" cy="622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hlinkClick xmlns:r="http://schemas.openxmlformats.org/officeDocument/2006/relationships" r:id="rId6"/>
            </a:rPr>
            <a:t>Modelling</a:t>
          </a:r>
          <a:r>
            <a:rPr lang="en-GB" sz="2100" kern="1200" dirty="0">
              <a:latin typeface="Calibri Light" panose="020F0302020204030204"/>
            </a:rPr>
            <a:t> </a:t>
          </a:r>
          <a:endParaRPr lang="en-US" sz="2100" kern="1200"/>
        </a:p>
      </dsp:txBody>
      <dsp:txXfrm>
        <a:off x="0" y="3112076"/>
        <a:ext cx="5962720" cy="622415"/>
      </dsp:txXfrm>
    </dsp:sp>
    <dsp:sp modelId="{4DDC2C37-7E4D-40EA-9D4C-100A25414E83}">
      <dsp:nvSpPr>
        <dsp:cNvPr id="0" name=""/>
        <dsp:cNvSpPr/>
      </dsp:nvSpPr>
      <dsp:spPr>
        <a:xfrm>
          <a:off x="0" y="3734491"/>
          <a:ext cx="5962720" cy="0"/>
        </a:xfrm>
        <a:prstGeom prst="lin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5D390-2CCD-4C16-853E-63CA036EA733}">
      <dsp:nvSpPr>
        <dsp:cNvPr id="0" name=""/>
        <dsp:cNvSpPr/>
      </dsp:nvSpPr>
      <dsp:spPr>
        <a:xfrm>
          <a:off x="0" y="3734491"/>
          <a:ext cx="5962720" cy="622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hlinkClick xmlns:r="http://schemas.openxmlformats.org/officeDocument/2006/relationships" r:id="rId7"/>
            </a:rPr>
            <a:t>Multi-sensory learning</a:t>
          </a:r>
          <a:r>
            <a:rPr lang="en-GB" sz="2100" kern="1200" dirty="0">
              <a:latin typeface="Calibri Light" panose="020F0302020204030204"/>
              <a:hlinkClick xmlns:r="http://schemas.openxmlformats.org/officeDocument/2006/relationships" r:id="rId7"/>
            </a:rPr>
            <a:t> </a:t>
          </a:r>
          <a:endParaRPr lang="en-US" sz="2100" kern="1200"/>
        </a:p>
      </dsp:txBody>
      <dsp:txXfrm>
        <a:off x="0" y="3734491"/>
        <a:ext cx="5962720" cy="622415"/>
      </dsp:txXfrm>
    </dsp:sp>
    <dsp:sp modelId="{D70FA3D9-1D88-4F88-AE4F-A026FBB33B7F}">
      <dsp:nvSpPr>
        <dsp:cNvPr id="0" name=""/>
        <dsp:cNvSpPr/>
      </dsp:nvSpPr>
      <dsp:spPr>
        <a:xfrm>
          <a:off x="0" y="4356906"/>
          <a:ext cx="596272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D4911-4230-43E6-84E5-CF80B21243D3}">
      <dsp:nvSpPr>
        <dsp:cNvPr id="0" name=""/>
        <dsp:cNvSpPr/>
      </dsp:nvSpPr>
      <dsp:spPr>
        <a:xfrm>
          <a:off x="0" y="4356906"/>
          <a:ext cx="5962720" cy="622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hlinkClick xmlns:r="http://schemas.openxmlformats.org/officeDocument/2006/relationships" r:id="rId8"/>
            </a:rPr>
            <a:t>Using e-learning and technology</a:t>
          </a:r>
          <a:endParaRPr lang="en-US" sz="2100" kern="1200" dirty="0"/>
        </a:p>
      </dsp:txBody>
      <dsp:txXfrm>
        <a:off x="0" y="4356906"/>
        <a:ext cx="5962720" cy="6224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E18FD-BC03-4BBF-AD78-BE9EF18BD1C8}">
      <dsp:nvSpPr>
        <dsp:cNvPr id="0" name=""/>
        <dsp:cNvSpPr/>
      </dsp:nvSpPr>
      <dsp:spPr>
        <a:xfrm>
          <a:off x="0" y="607"/>
          <a:ext cx="596272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7F4BCD-1C92-4F82-A57B-7D5DBA3DE2B9}">
      <dsp:nvSpPr>
        <dsp:cNvPr id="0" name=""/>
        <dsp:cNvSpPr/>
      </dsp:nvSpPr>
      <dsp:spPr>
        <a:xfrm>
          <a:off x="0" y="607"/>
          <a:ext cx="5962720" cy="995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Identifying needs during induction period – use this time for parent/learner meetings</a:t>
          </a:r>
          <a:r>
            <a:rPr lang="en-GB" sz="2000" kern="1200" dirty="0">
              <a:latin typeface="Calibri Light" panose="020F0302020204030204"/>
            </a:rPr>
            <a:t> </a:t>
          </a:r>
          <a:endParaRPr lang="en-US" sz="2000" kern="1200"/>
        </a:p>
      </dsp:txBody>
      <dsp:txXfrm>
        <a:off x="0" y="607"/>
        <a:ext cx="5962720" cy="995621"/>
      </dsp:txXfrm>
    </dsp:sp>
    <dsp:sp modelId="{26D179C7-1C24-43C7-A912-8C7D4518EBE2}">
      <dsp:nvSpPr>
        <dsp:cNvPr id="0" name=""/>
        <dsp:cNvSpPr/>
      </dsp:nvSpPr>
      <dsp:spPr>
        <a:xfrm>
          <a:off x="0" y="996229"/>
          <a:ext cx="5962720" cy="0"/>
        </a:xfrm>
        <a:prstGeom prst="lin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A6B9D-E732-4DB7-BB72-DCAC2319ACC5}">
      <dsp:nvSpPr>
        <dsp:cNvPr id="0" name=""/>
        <dsp:cNvSpPr/>
      </dsp:nvSpPr>
      <dsp:spPr>
        <a:xfrm>
          <a:off x="0" y="996229"/>
          <a:ext cx="5962720" cy="995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Accessing additional support – contact the Inclusion Team and discuss what support can be put in place for the learner  </a:t>
          </a:r>
          <a:endParaRPr lang="en-US" sz="2000" kern="1200" dirty="0"/>
        </a:p>
      </dsp:txBody>
      <dsp:txXfrm>
        <a:off x="0" y="996229"/>
        <a:ext cx="5962720" cy="995621"/>
      </dsp:txXfrm>
    </dsp:sp>
    <dsp:sp modelId="{1A5300D3-7D63-4CA3-BA47-789724E33301}">
      <dsp:nvSpPr>
        <dsp:cNvPr id="0" name=""/>
        <dsp:cNvSpPr/>
      </dsp:nvSpPr>
      <dsp:spPr>
        <a:xfrm>
          <a:off x="0" y="1991850"/>
          <a:ext cx="5962720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08ACC-B274-46A7-857A-D59824345A87}">
      <dsp:nvSpPr>
        <dsp:cNvPr id="0" name=""/>
        <dsp:cNvSpPr/>
      </dsp:nvSpPr>
      <dsp:spPr>
        <a:xfrm>
          <a:off x="0" y="1991850"/>
          <a:ext cx="5962720" cy="995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Discuss ongoing strategies with learners (exit cards, overlays, pre-printed PowerPoints)</a:t>
          </a:r>
          <a:r>
            <a:rPr lang="en-GB" sz="2000" kern="1200" dirty="0">
              <a:latin typeface="Calibri Light" panose="020F0302020204030204"/>
            </a:rPr>
            <a:t> </a:t>
          </a:r>
          <a:endParaRPr lang="en-US" sz="2000" kern="1200"/>
        </a:p>
      </dsp:txBody>
      <dsp:txXfrm>
        <a:off x="0" y="1991850"/>
        <a:ext cx="5962720" cy="995621"/>
      </dsp:txXfrm>
    </dsp:sp>
    <dsp:sp modelId="{894C7A68-834A-473B-99BC-AF57066C4EB8}">
      <dsp:nvSpPr>
        <dsp:cNvPr id="0" name=""/>
        <dsp:cNvSpPr/>
      </dsp:nvSpPr>
      <dsp:spPr>
        <a:xfrm>
          <a:off x="0" y="2987471"/>
          <a:ext cx="5962720" cy="0"/>
        </a:xfrm>
        <a:prstGeom prst="lin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76FB5-0346-4DB0-8C31-07D45349B3F5}">
      <dsp:nvSpPr>
        <dsp:cNvPr id="0" name=""/>
        <dsp:cNvSpPr/>
      </dsp:nvSpPr>
      <dsp:spPr>
        <a:xfrm>
          <a:off x="0" y="2987471"/>
          <a:ext cx="5962720" cy="995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Plan for differentiation</a:t>
          </a:r>
          <a:r>
            <a:rPr lang="en-GB" sz="2000" kern="1200" dirty="0">
              <a:latin typeface="Calibri Light" panose="020F0302020204030204"/>
            </a:rPr>
            <a:t> and scaffolding </a:t>
          </a:r>
          <a:endParaRPr lang="en-US" sz="2000" kern="1200" dirty="0"/>
        </a:p>
      </dsp:txBody>
      <dsp:txXfrm>
        <a:off x="0" y="2987471"/>
        <a:ext cx="5962720" cy="995621"/>
      </dsp:txXfrm>
    </dsp:sp>
    <dsp:sp modelId="{BA0D6167-1970-4010-BD59-C071E05E79C5}">
      <dsp:nvSpPr>
        <dsp:cNvPr id="0" name=""/>
        <dsp:cNvSpPr/>
      </dsp:nvSpPr>
      <dsp:spPr>
        <a:xfrm>
          <a:off x="0" y="3983092"/>
          <a:ext cx="5962720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81FD5-7135-46A1-98D1-7DB487309306}">
      <dsp:nvSpPr>
        <dsp:cNvPr id="0" name=""/>
        <dsp:cNvSpPr/>
      </dsp:nvSpPr>
      <dsp:spPr>
        <a:xfrm>
          <a:off x="0" y="3983092"/>
          <a:ext cx="5962720" cy="995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Writing a detailed group profile – ensure that everyone who teaches the learners are aware of the needs within that groups</a:t>
          </a:r>
          <a:endParaRPr lang="en-US" sz="2000" kern="1200" dirty="0"/>
        </a:p>
      </dsp:txBody>
      <dsp:txXfrm>
        <a:off x="0" y="3983092"/>
        <a:ext cx="5962720" cy="995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5847B-C577-4CC4-848D-2D9C7FF67EE5}" type="datetimeFigureOut">
              <a:t>6/28/2022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86F95-A0B1-4D7D-BDAE-EFDE07A58C4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91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86F95-A0B1-4D7D-BDAE-EFDE07A58C4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86F95-A0B1-4D7D-BDAE-EFDE07A58C4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12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D218-AB0B-4440-B37F-7CD83D092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72B31-DC41-4E67-8E23-5A218BA49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C1F51-4DA4-4E49-9797-7EFBD5C2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14DEE-F740-4F94-9696-D6EBAAE4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F0679-F222-4481-9500-23450D3A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97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0DA0-2FE5-4C41-B01F-DE50FFCA8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EAB5C4-46A0-4F99-9D5F-AD9217109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8BC33-4D9D-46DB-A8BE-E4441726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6BC11-5CA7-46D7-8F3C-556D0A39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824DF-44F3-452D-B7DB-03518F3E8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52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4A82E9-7788-4F34-B8AF-BC2BE2652B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214E28-5E4E-4137-A222-F54206025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FD5F9-68F6-41F4-BE9C-C3C794875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4F920-1C58-4007-9F6E-F31D87E4F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D1283-30EC-482D-91D6-5712105D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52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5F37-4420-4D96-88CB-47FD570DB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B29F6-5739-498D-9BC9-ABAEA90FF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0A42A-8347-4387-BDA0-6DF137E6C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F9C45-AC69-450A-B42A-6F4B1C12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9380C-4C3B-4F4D-A03F-0B2FF520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83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12E67-3030-42F4-A3B4-8E0070948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E1781-F87A-4C99-9C53-26793F9FF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2EDB5-A180-49F7-95D6-7B54D6931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6BF41-6586-4317-9450-3066130C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79505-1674-4842-ACF3-36531A22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06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F70E9-0C88-4946-97BB-04E4C68DC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7CA2D-623F-44D3-A5AE-0CE48517D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5E600-3197-4045-8CAC-7DB6C5A6D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4D7DE-05E8-42B2-8E15-2C38F8B36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CF2CA-D8E6-4420-ABBA-75B1FA6D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24FA7-43AA-4EEA-B249-1AE4B73E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95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809A-B24A-4E9E-A417-8A55B9D62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99FE2-6CA2-4923-ABC8-4EA362E6D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095A5-A633-4EA5-BEA3-31C5246B1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E8C25-D08B-4BC6-BFE8-4CE8C892E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5AEFAB-637E-455E-9C20-C201F0C12C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0D8F3-4371-4E31-AE71-4000766BA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6649B8-14FD-4BEE-96A7-8E240B32A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B41700-97B6-448D-B165-0B6E6855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88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6FFC3-B3BE-43BC-A856-A33805B1D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ED47-BA09-407D-8B8B-4E64DEAB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4077E-CE60-4196-ADBE-2B0D01D40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9A5980-DCC3-4AEA-8DE5-5616269F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43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EFFEF6-360F-40BF-A211-4885D284A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A76310-0F1A-4C88-B7EC-17B0BCE56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01672-80F4-4BA5-8EED-74982308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2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18F9D-D8E6-4D60-8AF1-D69B57454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58CCC-529F-450D-B112-BB5F7AB9B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55266-37D8-4387-88FA-F60D9829E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1B444-BB9C-46E3-843F-1F4DE69C7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50879-8597-4165-A1A2-D2D503E27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7EF78-8A21-446C-A599-7936C93C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95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33C7-AF80-4566-AF9A-0392E8F89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37B378-09FC-4631-BDC8-3C17A20A0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67E21-2B61-4962-A1CC-BD0FBB996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3FBA5-930E-4AE4-BDD6-BDF8F862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F95FA-11D8-4F00-BA52-8C93D8AE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21B98-4837-4EBC-BA6D-23024DC1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87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D43F-970B-4772-9F3B-B9EBC3161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5E902-47C0-46F7-9D7C-F899B9A3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E2571-E4D4-46AA-855E-B90A4EB30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56313-F972-47C1-A61A-6D52535E0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A2E67-2243-482C-9B8C-6A3A21CE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04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.jpeg"/><Relationship Id="rId4" Type="http://schemas.openxmlformats.org/officeDocument/2006/relationships/diagramData" Target="../diagrams/data2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Layout" Target="../diagrams/layout3.xml"/><Relationship Id="rId11" Type="http://schemas.openxmlformats.org/officeDocument/2006/relationships/image" Target="../media/image3.jpeg"/><Relationship Id="rId5" Type="http://schemas.openxmlformats.org/officeDocument/2006/relationships/diagramData" Target="../diagrams/data3.xml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24948-37ED-440A-8044-0D7F18334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GB" dirty="0">
                <a:cs typeface="Calibri Light"/>
              </a:rPr>
              <a:t>Inclusive learning...</a:t>
            </a:r>
            <a:endParaRPr lang="en-US" dirty="0"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87DF73-DFE1-4BF4-9D86-5A7E80EB9F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8638" y="1981201"/>
          <a:ext cx="10128690" cy="405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585DF54-4A1E-4926-8B98-B0FA3F75FA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8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74"/>
    </mc:Choice>
    <mc:Fallback xmlns="">
      <p:transition spd="slow" advTm="46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8A9B8-8D7A-4867-ACF3-B5935B44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78" y="1074851"/>
            <a:ext cx="3967367" cy="2690949"/>
          </a:xfrm>
        </p:spPr>
        <p:txBody>
          <a:bodyPr anchor="t">
            <a:normAutofit/>
          </a:bodyPr>
          <a:lstStyle/>
          <a:p>
            <a:r>
              <a:rPr lang="en-GB" sz="3300" b="1" dirty="0">
                <a:latin typeface="Arial"/>
                <a:cs typeface="Arial"/>
              </a:rPr>
              <a:t>Inclusive teaching strategies</a:t>
            </a:r>
            <a:r>
              <a:rPr lang="en-GB" sz="4800" dirty="0"/>
              <a:t> </a:t>
            </a:r>
            <a:endParaRPr lang="en-GB" sz="48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5CCFA9-DD2A-4F3A-A806-6D93CE06F1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342715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C3320AC-1AE2-4E2A-A3C6-5015E22DDC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23" name="Picture 23" descr="Background pattern&#10;&#10;Description automatically generated">
            <a:extLst>
              <a:ext uri="{FF2B5EF4-FFF2-40B4-BE49-F238E27FC236}">
                <a16:creationId xmlns:a16="http://schemas.microsoft.com/office/drawing/2014/main" id="{1A01263E-BF60-B6CD-930A-C34A4BCF34E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81" y="3068127"/>
            <a:ext cx="3059502" cy="290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1"/>
    </mc:Choice>
    <mc:Fallback xmlns="">
      <p:transition spd="slow" advTm="7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9A10-F9F7-41B7-AB28-0C002644B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14" y="816059"/>
            <a:ext cx="4060673" cy="2690949"/>
          </a:xfrm>
        </p:spPr>
        <p:txBody>
          <a:bodyPr anchor="t">
            <a:normAutofit fontScale="90000"/>
          </a:bodyPr>
          <a:lstStyle/>
          <a:p>
            <a:r>
              <a:rPr lang="en-GB" sz="3700" dirty="0">
                <a:latin typeface="Arial"/>
                <a:cs typeface="Arial"/>
              </a:rPr>
              <a:t>Effective pre-planning saves time and leads to effective teaching</a:t>
            </a:r>
            <a:br>
              <a:rPr lang="en-GB" sz="3700" b="1" dirty="0"/>
            </a:br>
            <a:br>
              <a:rPr lang="en-GB" sz="3700" b="1" dirty="0"/>
            </a:br>
            <a:endParaRPr lang="en-GB" sz="37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FCA792-E3C7-4B56-9688-9C78B6D55E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296095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9B25BB60-F87B-4ACE-97CF-98DDB21D0D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03813ABE-EAC0-ABA6-3383-31D998F8BF6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60" y="3004345"/>
            <a:ext cx="4367841" cy="29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2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78"/>
    </mc:Choice>
    <mc:Fallback xmlns="">
      <p:transition spd="slow" advTm="20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551C6AA3F1FB48A22E78D50B162E5A" ma:contentTypeVersion="8" ma:contentTypeDescription="Create a new document." ma:contentTypeScope="" ma:versionID="d24482b62be2e1a8d4f146be6c2d094f">
  <xsd:schema xmlns:xsd="http://www.w3.org/2001/XMLSchema" xmlns:xs="http://www.w3.org/2001/XMLSchema" xmlns:p="http://schemas.microsoft.com/office/2006/metadata/properties" xmlns:ns2="155bbaf9-3613-43e5-bb47-a14b0ef4f6d8" xmlns:ns3="ace07e12-53be-4380-a752-febff906d8c1" targetNamespace="http://schemas.microsoft.com/office/2006/metadata/properties" ma:root="true" ma:fieldsID="36096151c5a773b22839c58d2d82dda7" ns2:_="" ns3:_="">
    <xsd:import namespace="155bbaf9-3613-43e5-bb47-a14b0ef4f6d8"/>
    <xsd:import namespace="ace07e12-53be-4380-a752-febff906d8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5bbaf9-3613-43e5-bb47-a14b0ef4f6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e07e12-53be-4380-a752-febff906d8c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0D90E6-2CC2-4B6C-A776-AD91F620BC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4A33A3-8519-4C8B-A1EC-26E115D955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5bbaf9-3613-43e5-bb47-a14b0ef4f6d8"/>
    <ds:schemaRef ds:uri="ace07e12-53be-4380-a752-febff906d8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35768B-7C72-4B50-B109-AA3358C6F68F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f6d3cd03-962b-4245-8515-10d4cb297444"/>
    <ds:schemaRef ds:uri="7b9534c1-377d-4aad-862c-1688d6bb49a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206</Words>
  <Application>Microsoft Office PowerPoint</Application>
  <PresentationFormat>Widescreen</PresentationFormat>
  <Paragraphs>28</Paragraphs>
  <Slides>3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Inclusive learning...</vt:lpstr>
      <vt:lpstr>Inclusive teaching strategies </vt:lpstr>
      <vt:lpstr>Effective pre-planning saves time and leads to effective teaching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Williams</dc:creator>
  <cp:lastModifiedBy>Andy Bignell</cp:lastModifiedBy>
  <cp:revision>203</cp:revision>
  <dcterms:created xsi:type="dcterms:W3CDTF">2022-02-09T13:18:56Z</dcterms:created>
  <dcterms:modified xsi:type="dcterms:W3CDTF">2022-06-28T11:02:30Z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0x01010059551C6AA3F1FB48A22E78D50B162E5A</vt:lpwstr>
  </property>
</Properties>
</file>